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66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7"/>
    <p:restoredTop sz="88388" autoAdjust="0"/>
  </p:normalViewPr>
  <p:slideViewPr>
    <p:cSldViewPr snapToGrid="0" snapToObjects="1">
      <p:cViewPr varScale="1">
        <p:scale>
          <a:sx n="67" d="100"/>
          <a:sy n="67" d="100"/>
        </p:scale>
        <p:origin x="3126" y="9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D06D0-8279-444F-A0C3-B9940144863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D383-E613-7245-ADCB-FA4CE9647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3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Fits Avery address labels (30 labels)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0D383-E613-7245-ADCB-FA4CE96473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59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Fits Avery address labels (30 labels)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0D383-E613-7245-ADCB-FA4CE96473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2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5279-32B4-FF4D-B1AE-EB2B4F2732D7}" type="datetimeFigureOut">
              <a:rPr lang="en-US" smtClean="0"/>
              <a:pPr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0F0C6-4C4A-3C45-AF44-69741ADAD1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166687" y="316578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0DC102E-0040-3E49-B4A6-582E2E79CE3D}"/>
              </a:ext>
            </a:extLst>
          </p:cNvPr>
          <p:cNvGrpSpPr/>
          <p:nvPr/>
        </p:nvGrpSpPr>
        <p:grpSpPr>
          <a:xfrm>
            <a:off x="-2769" y="458788"/>
            <a:ext cx="7777939" cy="9574075"/>
            <a:chOff x="-2769" y="458788"/>
            <a:chExt cx="7777939" cy="9574075"/>
          </a:xfrm>
        </p:grpSpPr>
        <p:sp>
          <p:nvSpPr>
            <p:cNvPr id="66" name="AutoShape 4">
              <a:extLst>
                <a:ext uri="{FF2B5EF4-FFF2-40B4-BE49-F238E27FC236}">
                  <a16:creationId xmlns:a16="http://schemas.microsoft.com/office/drawing/2014/main" id="{32E7C277-E5B4-8E42-941D-58D5AD4B1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458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AutoShape 5">
              <a:extLst>
                <a:ext uri="{FF2B5EF4-FFF2-40B4-BE49-F238E27FC236}">
                  <a16:creationId xmlns:a16="http://schemas.microsoft.com/office/drawing/2014/main" id="{6EB8ED69-1E3F-0448-95B1-5A6E9D496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458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AutoShape 6">
              <a:extLst>
                <a:ext uri="{FF2B5EF4-FFF2-40B4-BE49-F238E27FC236}">
                  <a16:creationId xmlns:a16="http://schemas.microsoft.com/office/drawing/2014/main" id="{EB537EB3-C861-B844-A67D-1ADCCE342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458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AutoShape 7">
              <a:extLst>
                <a:ext uri="{FF2B5EF4-FFF2-40B4-BE49-F238E27FC236}">
                  <a16:creationId xmlns:a16="http://schemas.microsoft.com/office/drawing/2014/main" id="{16043E8B-1698-E14E-8A92-E06A74E96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1373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AutoShape 8">
              <a:extLst>
                <a:ext uri="{FF2B5EF4-FFF2-40B4-BE49-F238E27FC236}">
                  <a16:creationId xmlns:a16="http://schemas.microsoft.com/office/drawing/2014/main" id="{9A88CBBF-79A4-9546-AAE3-18AE36CFA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1373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AutoShape 9">
              <a:extLst>
                <a:ext uri="{FF2B5EF4-FFF2-40B4-BE49-F238E27FC236}">
                  <a16:creationId xmlns:a16="http://schemas.microsoft.com/office/drawing/2014/main" id="{B6B90A0F-DBDB-7D41-92EF-AE8272B02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1373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AutoShape 10">
              <a:extLst>
                <a:ext uri="{FF2B5EF4-FFF2-40B4-BE49-F238E27FC236}">
                  <a16:creationId xmlns:a16="http://schemas.microsoft.com/office/drawing/2014/main" id="{D6116B79-40B9-CB47-A5D3-87CA2241A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2287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AutoShape 11">
              <a:extLst>
                <a:ext uri="{FF2B5EF4-FFF2-40B4-BE49-F238E27FC236}">
                  <a16:creationId xmlns:a16="http://schemas.microsoft.com/office/drawing/2014/main" id="{68F05DE3-FF2A-844D-802C-8A2F4C457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2287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AutoShape 12">
              <a:extLst>
                <a:ext uri="{FF2B5EF4-FFF2-40B4-BE49-F238E27FC236}">
                  <a16:creationId xmlns:a16="http://schemas.microsoft.com/office/drawing/2014/main" id="{E9AD51F9-136C-7C4E-8858-DE234BF38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2287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AutoShape 13">
              <a:extLst>
                <a:ext uri="{FF2B5EF4-FFF2-40B4-BE49-F238E27FC236}">
                  <a16:creationId xmlns:a16="http://schemas.microsoft.com/office/drawing/2014/main" id="{E0EDF131-0A3D-F147-888F-71BE53FC6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3201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AutoShape 14">
              <a:extLst>
                <a:ext uri="{FF2B5EF4-FFF2-40B4-BE49-F238E27FC236}">
                  <a16:creationId xmlns:a16="http://schemas.microsoft.com/office/drawing/2014/main" id="{C50BD4D9-E333-AB4C-84BB-86A166388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3201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AutoShape 15">
              <a:extLst>
                <a:ext uri="{FF2B5EF4-FFF2-40B4-BE49-F238E27FC236}">
                  <a16:creationId xmlns:a16="http://schemas.microsoft.com/office/drawing/2014/main" id="{87E9391F-B6F1-5645-83A1-6DF7E3A2F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3201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AutoShape 16">
              <a:extLst>
                <a:ext uri="{FF2B5EF4-FFF2-40B4-BE49-F238E27FC236}">
                  <a16:creationId xmlns:a16="http://schemas.microsoft.com/office/drawing/2014/main" id="{118B2B3B-0C23-0849-BFC9-C42B67723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4116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AutoShape 17">
              <a:extLst>
                <a:ext uri="{FF2B5EF4-FFF2-40B4-BE49-F238E27FC236}">
                  <a16:creationId xmlns:a16="http://schemas.microsoft.com/office/drawing/2014/main" id="{8008D780-960D-8F46-8C05-FD3324B5F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4116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AutoShape 20">
              <a:extLst>
                <a:ext uri="{FF2B5EF4-FFF2-40B4-BE49-F238E27FC236}">
                  <a16:creationId xmlns:a16="http://schemas.microsoft.com/office/drawing/2014/main" id="{229A533F-BBB1-864F-AD3C-BE25FCFD7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4116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AutoShape 21">
              <a:extLst>
                <a:ext uri="{FF2B5EF4-FFF2-40B4-BE49-F238E27FC236}">
                  <a16:creationId xmlns:a16="http://schemas.microsoft.com/office/drawing/2014/main" id="{BF3EEA33-CD18-D249-AA34-4341B93CD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5030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AutoShape 22">
              <a:extLst>
                <a:ext uri="{FF2B5EF4-FFF2-40B4-BE49-F238E27FC236}">
                  <a16:creationId xmlns:a16="http://schemas.microsoft.com/office/drawing/2014/main" id="{D5F45316-5073-E541-9423-1416B4FC8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5030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AutoShape 23">
              <a:extLst>
                <a:ext uri="{FF2B5EF4-FFF2-40B4-BE49-F238E27FC236}">
                  <a16:creationId xmlns:a16="http://schemas.microsoft.com/office/drawing/2014/main" id="{248842D9-7C57-454D-B39A-767603A0E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5030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AutoShape 24">
              <a:extLst>
                <a:ext uri="{FF2B5EF4-FFF2-40B4-BE49-F238E27FC236}">
                  <a16:creationId xmlns:a16="http://schemas.microsoft.com/office/drawing/2014/main" id="{F7E0270B-98F9-094C-99CF-86D63518F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5945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AutoShape 25">
              <a:extLst>
                <a:ext uri="{FF2B5EF4-FFF2-40B4-BE49-F238E27FC236}">
                  <a16:creationId xmlns:a16="http://schemas.microsoft.com/office/drawing/2014/main" id="{941CC657-CF14-E848-904F-2449B6D02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5945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AutoShape 26">
              <a:extLst>
                <a:ext uri="{FF2B5EF4-FFF2-40B4-BE49-F238E27FC236}">
                  <a16:creationId xmlns:a16="http://schemas.microsoft.com/office/drawing/2014/main" id="{02886A3E-A48D-FB42-BD86-6ADBF8ACE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5945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AutoShape 27">
              <a:extLst>
                <a:ext uri="{FF2B5EF4-FFF2-40B4-BE49-F238E27FC236}">
                  <a16:creationId xmlns:a16="http://schemas.microsoft.com/office/drawing/2014/main" id="{D8C1F34F-70AE-FD41-AF88-4F6BB376B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6859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AutoShape 28">
              <a:extLst>
                <a:ext uri="{FF2B5EF4-FFF2-40B4-BE49-F238E27FC236}">
                  <a16:creationId xmlns:a16="http://schemas.microsoft.com/office/drawing/2014/main" id="{03C7D5CA-1F29-D045-9178-2616B9306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6859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AutoShape 29">
              <a:extLst>
                <a:ext uri="{FF2B5EF4-FFF2-40B4-BE49-F238E27FC236}">
                  <a16:creationId xmlns:a16="http://schemas.microsoft.com/office/drawing/2014/main" id="{36CAE5B0-122D-4140-84C1-E828E1D11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6859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AutoShape 30">
              <a:extLst>
                <a:ext uri="{FF2B5EF4-FFF2-40B4-BE49-F238E27FC236}">
                  <a16:creationId xmlns:a16="http://schemas.microsoft.com/office/drawing/2014/main" id="{6E4B9824-4FBF-2C4A-A547-1B4DB0B65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7773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AutoShape 31">
              <a:extLst>
                <a:ext uri="{FF2B5EF4-FFF2-40B4-BE49-F238E27FC236}">
                  <a16:creationId xmlns:a16="http://schemas.microsoft.com/office/drawing/2014/main" id="{61599010-41A8-684C-B332-4094F3936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7773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AutoShape 32">
              <a:extLst>
                <a:ext uri="{FF2B5EF4-FFF2-40B4-BE49-F238E27FC236}">
                  <a16:creationId xmlns:a16="http://schemas.microsoft.com/office/drawing/2014/main" id="{209A3CF0-70DF-A94E-8C29-D98E33D1C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7773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AutoShape 33">
              <a:extLst>
                <a:ext uri="{FF2B5EF4-FFF2-40B4-BE49-F238E27FC236}">
                  <a16:creationId xmlns:a16="http://schemas.microsoft.com/office/drawing/2014/main" id="{D6EE5A9E-DA76-DE41-8248-CEC7BC9A0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8688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AutoShape 34">
              <a:extLst>
                <a:ext uri="{FF2B5EF4-FFF2-40B4-BE49-F238E27FC236}">
                  <a16:creationId xmlns:a16="http://schemas.microsoft.com/office/drawing/2014/main" id="{5137755B-C63D-FB44-86A8-55C6FA3C3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8688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AutoShape 35">
              <a:extLst>
                <a:ext uri="{FF2B5EF4-FFF2-40B4-BE49-F238E27FC236}">
                  <a16:creationId xmlns:a16="http://schemas.microsoft.com/office/drawing/2014/main" id="{0AFA0615-3AF0-784C-8CA7-84AC7BE3A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8688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3A3D6D6-E018-E543-A123-1988F09EBEC2}"/>
                </a:ext>
              </a:extLst>
            </p:cNvPr>
            <p:cNvSpPr txBox="1"/>
            <p:nvPr/>
          </p:nvSpPr>
          <p:spPr>
            <a:xfrm>
              <a:off x="-2769" y="9755864"/>
              <a:ext cx="77779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GCanYouNot"/>
                  <a:cs typeface="AGCanYouNot"/>
                </a:rPr>
                <a:t>Click the light grey border to remove the template outline.       </a:t>
              </a:r>
              <a:r>
                <a:rPr lang="de-DE" sz="1200" dirty="0">
                  <a:latin typeface="AGCanYouNot"/>
                  <a:cs typeface="AGCanYouNot"/>
                </a:rPr>
                <a:t>© Amy Groesbeck, </a:t>
              </a:r>
              <a:r>
                <a:rPr lang="de-DE" sz="1200" dirty="0" err="1">
                  <a:latin typeface="AGCanYouNot"/>
                  <a:cs typeface="AGCanYouNot"/>
                </a:rPr>
                <a:t>TheAnimatedTeacher.com</a:t>
              </a:r>
              <a:endParaRPr lang="en-US" sz="1200" dirty="0">
                <a:latin typeface="AGCanYouNot"/>
                <a:cs typeface="AGCanYouNot"/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161E9F6B-42B0-8A44-8AD5-C92B94337BB6}"/>
              </a:ext>
            </a:extLst>
          </p:cNvPr>
          <p:cNvSpPr txBox="1"/>
          <p:nvPr/>
        </p:nvSpPr>
        <p:spPr>
          <a:xfrm>
            <a:off x="1" y="-443934"/>
            <a:ext cx="7772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Tap inside the textbox to add your own text.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0927E10-EBF8-D5E1-C7B3-C4B698A471B7}"/>
              </a:ext>
            </a:extLst>
          </p:cNvPr>
          <p:cNvSpPr txBox="1"/>
          <p:nvPr/>
        </p:nvSpPr>
        <p:spPr>
          <a:xfrm>
            <a:off x="161924" y="1249403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1E92369-699D-B1DD-D89B-54E846CFFAF9}"/>
              </a:ext>
            </a:extLst>
          </p:cNvPr>
          <p:cNvSpPr txBox="1"/>
          <p:nvPr/>
        </p:nvSpPr>
        <p:spPr>
          <a:xfrm>
            <a:off x="161924" y="2159293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3AE80DE7-4B0A-2283-6864-7ED607FFBB94}"/>
              </a:ext>
            </a:extLst>
          </p:cNvPr>
          <p:cNvSpPr txBox="1"/>
          <p:nvPr/>
        </p:nvSpPr>
        <p:spPr>
          <a:xfrm>
            <a:off x="152398" y="3079961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52EF78B-97CD-DB92-39BD-160F39FCAE2B}"/>
              </a:ext>
            </a:extLst>
          </p:cNvPr>
          <p:cNvSpPr txBox="1"/>
          <p:nvPr/>
        </p:nvSpPr>
        <p:spPr>
          <a:xfrm>
            <a:off x="171450" y="3988932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8179F99-B13F-48BB-B263-E3A155F24328}"/>
              </a:ext>
            </a:extLst>
          </p:cNvPr>
          <p:cNvSpPr txBox="1"/>
          <p:nvPr/>
        </p:nvSpPr>
        <p:spPr>
          <a:xfrm>
            <a:off x="190502" y="4910519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9FD6673-10EE-7600-E3DA-A8C24DB4A570}"/>
              </a:ext>
            </a:extLst>
          </p:cNvPr>
          <p:cNvSpPr txBox="1"/>
          <p:nvPr/>
        </p:nvSpPr>
        <p:spPr>
          <a:xfrm>
            <a:off x="185739" y="5843344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312C2AF-2F42-D5E8-0C61-7488DB102414}"/>
              </a:ext>
            </a:extLst>
          </p:cNvPr>
          <p:cNvSpPr txBox="1"/>
          <p:nvPr/>
        </p:nvSpPr>
        <p:spPr>
          <a:xfrm>
            <a:off x="185739" y="6753234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E489FEE3-5EBF-51BE-474A-67280CE0F2F0}"/>
              </a:ext>
            </a:extLst>
          </p:cNvPr>
          <p:cNvSpPr txBox="1"/>
          <p:nvPr/>
        </p:nvSpPr>
        <p:spPr>
          <a:xfrm>
            <a:off x="176213" y="7673902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2B8124B-F40F-CE2D-9050-4182CB4EA621}"/>
              </a:ext>
            </a:extLst>
          </p:cNvPr>
          <p:cNvSpPr txBox="1"/>
          <p:nvPr/>
        </p:nvSpPr>
        <p:spPr>
          <a:xfrm>
            <a:off x="195265" y="8582873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473F1187-3A4A-DC8C-DE67-314F4A51CBFA}"/>
              </a:ext>
            </a:extLst>
          </p:cNvPr>
          <p:cNvSpPr txBox="1"/>
          <p:nvPr/>
        </p:nvSpPr>
        <p:spPr>
          <a:xfrm>
            <a:off x="2666998" y="329277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3AE4AA8-2FEE-6288-EACE-412EF51FD29B}"/>
              </a:ext>
            </a:extLst>
          </p:cNvPr>
          <p:cNvSpPr txBox="1"/>
          <p:nvPr/>
        </p:nvSpPr>
        <p:spPr>
          <a:xfrm>
            <a:off x="2662235" y="1262102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6175DEB-4441-1851-4AD0-8D355332BB6C}"/>
              </a:ext>
            </a:extLst>
          </p:cNvPr>
          <p:cNvSpPr txBox="1"/>
          <p:nvPr/>
        </p:nvSpPr>
        <p:spPr>
          <a:xfrm>
            <a:off x="2662235" y="2171992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C1CC8D7C-E329-C0AA-AFF2-2592D08A7842}"/>
              </a:ext>
            </a:extLst>
          </p:cNvPr>
          <p:cNvSpPr txBox="1"/>
          <p:nvPr/>
        </p:nvSpPr>
        <p:spPr>
          <a:xfrm>
            <a:off x="2652709" y="3092660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F221A3F-79CA-71B9-5C5D-772136533280}"/>
              </a:ext>
            </a:extLst>
          </p:cNvPr>
          <p:cNvSpPr txBox="1"/>
          <p:nvPr/>
        </p:nvSpPr>
        <p:spPr>
          <a:xfrm>
            <a:off x="2671761" y="4001631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F2359D04-B916-8FCE-BAE7-CC01FDE9FE7E}"/>
              </a:ext>
            </a:extLst>
          </p:cNvPr>
          <p:cNvSpPr txBox="1"/>
          <p:nvPr/>
        </p:nvSpPr>
        <p:spPr>
          <a:xfrm>
            <a:off x="5224459" y="311145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64CCD6C4-48EF-06DC-0071-2D356C6CB24D}"/>
              </a:ext>
            </a:extLst>
          </p:cNvPr>
          <p:cNvSpPr txBox="1"/>
          <p:nvPr/>
        </p:nvSpPr>
        <p:spPr>
          <a:xfrm>
            <a:off x="5219696" y="1243970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BD2C9DB-A949-B94B-DC10-5D5CF394234B}"/>
              </a:ext>
            </a:extLst>
          </p:cNvPr>
          <p:cNvSpPr txBox="1"/>
          <p:nvPr/>
        </p:nvSpPr>
        <p:spPr>
          <a:xfrm>
            <a:off x="5219696" y="2153860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AD64EA8D-F0C8-CBFC-A873-0A0B3FD806E5}"/>
              </a:ext>
            </a:extLst>
          </p:cNvPr>
          <p:cNvSpPr txBox="1"/>
          <p:nvPr/>
        </p:nvSpPr>
        <p:spPr>
          <a:xfrm>
            <a:off x="5210170" y="3074528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1217C38-80EA-33D0-C3AB-12BF236E8632}"/>
              </a:ext>
            </a:extLst>
          </p:cNvPr>
          <p:cNvSpPr txBox="1"/>
          <p:nvPr/>
        </p:nvSpPr>
        <p:spPr>
          <a:xfrm>
            <a:off x="5229222" y="3983499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048E9ACB-D60D-A6D9-A30D-E5C5DDF9B291}"/>
              </a:ext>
            </a:extLst>
          </p:cNvPr>
          <p:cNvSpPr txBox="1"/>
          <p:nvPr/>
        </p:nvSpPr>
        <p:spPr>
          <a:xfrm>
            <a:off x="2662235" y="4910519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2C5AA0E-D5FD-A9D8-1660-56797BCB330F}"/>
              </a:ext>
            </a:extLst>
          </p:cNvPr>
          <p:cNvSpPr txBox="1"/>
          <p:nvPr/>
        </p:nvSpPr>
        <p:spPr>
          <a:xfrm>
            <a:off x="2657472" y="5843344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92F7A8E-3393-BEA6-5696-73FF87328C17}"/>
              </a:ext>
            </a:extLst>
          </p:cNvPr>
          <p:cNvSpPr txBox="1"/>
          <p:nvPr/>
        </p:nvSpPr>
        <p:spPr>
          <a:xfrm>
            <a:off x="2657472" y="6753234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922F9A6-B057-F9C1-CBE8-ACD9CCB5144F}"/>
              </a:ext>
            </a:extLst>
          </p:cNvPr>
          <p:cNvSpPr txBox="1"/>
          <p:nvPr/>
        </p:nvSpPr>
        <p:spPr>
          <a:xfrm>
            <a:off x="2647946" y="7673902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97E85D3E-451F-47F3-EA0E-34D50830AC1B}"/>
              </a:ext>
            </a:extLst>
          </p:cNvPr>
          <p:cNvSpPr txBox="1"/>
          <p:nvPr/>
        </p:nvSpPr>
        <p:spPr>
          <a:xfrm>
            <a:off x="2666998" y="8582873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CB59239-7A0D-5C0A-E7E6-CBE067AA80F2}"/>
              </a:ext>
            </a:extLst>
          </p:cNvPr>
          <p:cNvSpPr txBox="1"/>
          <p:nvPr/>
        </p:nvSpPr>
        <p:spPr>
          <a:xfrm>
            <a:off x="5176835" y="4910519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3457289-B856-4948-1D08-2136E51510EC}"/>
              </a:ext>
            </a:extLst>
          </p:cNvPr>
          <p:cNvSpPr txBox="1"/>
          <p:nvPr/>
        </p:nvSpPr>
        <p:spPr>
          <a:xfrm>
            <a:off x="5172072" y="5843344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0A13A79-4327-E33B-AA0F-E3D30CBEEAD3}"/>
              </a:ext>
            </a:extLst>
          </p:cNvPr>
          <p:cNvSpPr txBox="1"/>
          <p:nvPr/>
        </p:nvSpPr>
        <p:spPr>
          <a:xfrm>
            <a:off x="5172072" y="6753234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92637C74-68E6-5978-D378-022A1A69EC11}"/>
              </a:ext>
            </a:extLst>
          </p:cNvPr>
          <p:cNvSpPr txBox="1"/>
          <p:nvPr/>
        </p:nvSpPr>
        <p:spPr>
          <a:xfrm>
            <a:off x="5162546" y="7673902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2147087-E3CC-8DDC-5FAE-775D31D4A154}"/>
              </a:ext>
            </a:extLst>
          </p:cNvPr>
          <p:cNvSpPr txBox="1"/>
          <p:nvPr/>
        </p:nvSpPr>
        <p:spPr>
          <a:xfrm>
            <a:off x="5181598" y="8582873"/>
            <a:ext cx="24050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  <a:latin typeface="KG Crossing A Line" panose="02000506000000020004" pitchFamily="2" charset="0"/>
              </a:rPr>
              <a:t>Finished</a:t>
            </a:r>
          </a:p>
        </p:txBody>
      </p:sp>
    </p:spTree>
    <p:extLst>
      <p:ext uri="{BB962C8B-B14F-4D97-AF65-F5344CB8AC3E}">
        <p14:creationId xmlns:p14="http://schemas.microsoft.com/office/powerpoint/2010/main" val="94176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152400" y="1411158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0DC102E-0040-3E49-B4A6-582E2E79CE3D}"/>
              </a:ext>
            </a:extLst>
          </p:cNvPr>
          <p:cNvGrpSpPr/>
          <p:nvPr/>
        </p:nvGrpSpPr>
        <p:grpSpPr>
          <a:xfrm>
            <a:off x="-2769" y="458788"/>
            <a:ext cx="7777939" cy="9574075"/>
            <a:chOff x="-2769" y="458788"/>
            <a:chExt cx="7777939" cy="9574075"/>
          </a:xfrm>
        </p:grpSpPr>
        <p:sp>
          <p:nvSpPr>
            <p:cNvPr id="66" name="AutoShape 4">
              <a:extLst>
                <a:ext uri="{FF2B5EF4-FFF2-40B4-BE49-F238E27FC236}">
                  <a16:creationId xmlns:a16="http://schemas.microsoft.com/office/drawing/2014/main" id="{32E7C277-E5B4-8E42-941D-58D5AD4B1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458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AutoShape 5">
              <a:extLst>
                <a:ext uri="{FF2B5EF4-FFF2-40B4-BE49-F238E27FC236}">
                  <a16:creationId xmlns:a16="http://schemas.microsoft.com/office/drawing/2014/main" id="{6EB8ED69-1E3F-0448-95B1-5A6E9D496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458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AutoShape 6">
              <a:extLst>
                <a:ext uri="{FF2B5EF4-FFF2-40B4-BE49-F238E27FC236}">
                  <a16:creationId xmlns:a16="http://schemas.microsoft.com/office/drawing/2014/main" id="{EB537EB3-C861-B844-A67D-1ADCCE342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458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AutoShape 7">
              <a:extLst>
                <a:ext uri="{FF2B5EF4-FFF2-40B4-BE49-F238E27FC236}">
                  <a16:creationId xmlns:a16="http://schemas.microsoft.com/office/drawing/2014/main" id="{16043E8B-1698-E14E-8A92-E06A74E96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1373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AutoShape 8">
              <a:extLst>
                <a:ext uri="{FF2B5EF4-FFF2-40B4-BE49-F238E27FC236}">
                  <a16:creationId xmlns:a16="http://schemas.microsoft.com/office/drawing/2014/main" id="{9A88CBBF-79A4-9546-AAE3-18AE36CFA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1373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AutoShape 9">
              <a:extLst>
                <a:ext uri="{FF2B5EF4-FFF2-40B4-BE49-F238E27FC236}">
                  <a16:creationId xmlns:a16="http://schemas.microsoft.com/office/drawing/2014/main" id="{B6B90A0F-DBDB-7D41-92EF-AE8272B02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1373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AutoShape 10">
              <a:extLst>
                <a:ext uri="{FF2B5EF4-FFF2-40B4-BE49-F238E27FC236}">
                  <a16:creationId xmlns:a16="http://schemas.microsoft.com/office/drawing/2014/main" id="{D6116B79-40B9-CB47-A5D3-87CA2241A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2287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AutoShape 11">
              <a:extLst>
                <a:ext uri="{FF2B5EF4-FFF2-40B4-BE49-F238E27FC236}">
                  <a16:creationId xmlns:a16="http://schemas.microsoft.com/office/drawing/2014/main" id="{68F05DE3-FF2A-844D-802C-8A2F4C457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2287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AutoShape 12">
              <a:extLst>
                <a:ext uri="{FF2B5EF4-FFF2-40B4-BE49-F238E27FC236}">
                  <a16:creationId xmlns:a16="http://schemas.microsoft.com/office/drawing/2014/main" id="{E9AD51F9-136C-7C4E-8858-DE234BF38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2287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AutoShape 13">
              <a:extLst>
                <a:ext uri="{FF2B5EF4-FFF2-40B4-BE49-F238E27FC236}">
                  <a16:creationId xmlns:a16="http://schemas.microsoft.com/office/drawing/2014/main" id="{E0EDF131-0A3D-F147-888F-71BE53FC6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3201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AutoShape 14">
              <a:extLst>
                <a:ext uri="{FF2B5EF4-FFF2-40B4-BE49-F238E27FC236}">
                  <a16:creationId xmlns:a16="http://schemas.microsoft.com/office/drawing/2014/main" id="{C50BD4D9-E333-AB4C-84BB-86A166388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3201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AutoShape 15">
              <a:extLst>
                <a:ext uri="{FF2B5EF4-FFF2-40B4-BE49-F238E27FC236}">
                  <a16:creationId xmlns:a16="http://schemas.microsoft.com/office/drawing/2014/main" id="{87E9391F-B6F1-5645-83A1-6DF7E3A2F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3201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AutoShape 16">
              <a:extLst>
                <a:ext uri="{FF2B5EF4-FFF2-40B4-BE49-F238E27FC236}">
                  <a16:creationId xmlns:a16="http://schemas.microsoft.com/office/drawing/2014/main" id="{118B2B3B-0C23-0849-BFC9-C42B67723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4116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AutoShape 17">
              <a:extLst>
                <a:ext uri="{FF2B5EF4-FFF2-40B4-BE49-F238E27FC236}">
                  <a16:creationId xmlns:a16="http://schemas.microsoft.com/office/drawing/2014/main" id="{8008D780-960D-8F46-8C05-FD3324B5F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4116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AutoShape 20">
              <a:extLst>
                <a:ext uri="{FF2B5EF4-FFF2-40B4-BE49-F238E27FC236}">
                  <a16:creationId xmlns:a16="http://schemas.microsoft.com/office/drawing/2014/main" id="{229A533F-BBB1-864F-AD3C-BE25FCFD7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4116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AutoShape 21">
              <a:extLst>
                <a:ext uri="{FF2B5EF4-FFF2-40B4-BE49-F238E27FC236}">
                  <a16:creationId xmlns:a16="http://schemas.microsoft.com/office/drawing/2014/main" id="{BF3EEA33-CD18-D249-AA34-4341B93CD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5030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AutoShape 22">
              <a:extLst>
                <a:ext uri="{FF2B5EF4-FFF2-40B4-BE49-F238E27FC236}">
                  <a16:creationId xmlns:a16="http://schemas.microsoft.com/office/drawing/2014/main" id="{D5F45316-5073-E541-9423-1416B4FC8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5030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AutoShape 23">
              <a:extLst>
                <a:ext uri="{FF2B5EF4-FFF2-40B4-BE49-F238E27FC236}">
                  <a16:creationId xmlns:a16="http://schemas.microsoft.com/office/drawing/2014/main" id="{248842D9-7C57-454D-B39A-767603A0E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50307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AutoShape 24">
              <a:extLst>
                <a:ext uri="{FF2B5EF4-FFF2-40B4-BE49-F238E27FC236}">
                  <a16:creationId xmlns:a16="http://schemas.microsoft.com/office/drawing/2014/main" id="{F7E0270B-98F9-094C-99CF-86D63518F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5945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AutoShape 25">
              <a:extLst>
                <a:ext uri="{FF2B5EF4-FFF2-40B4-BE49-F238E27FC236}">
                  <a16:creationId xmlns:a16="http://schemas.microsoft.com/office/drawing/2014/main" id="{941CC657-CF14-E848-904F-2449B6D02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5945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AutoShape 26">
              <a:extLst>
                <a:ext uri="{FF2B5EF4-FFF2-40B4-BE49-F238E27FC236}">
                  <a16:creationId xmlns:a16="http://schemas.microsoft.com/office/drawing/2014/main" id="{02886A3E-A48D-FB42-BD86-6ADBF8ACE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59451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AutoShape 27">
              <a:extLst>
                <a:ext uri="{FF2B5EF4-FFF2-40B4-BE49-F238E27FC236}">
                  <a16:creationId xmlns:a16="http://schemas.microsoft.com/office/drawing/2014/main" id="{D8C1F34F-70AE-FD41-AF88-4F6BB376B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6859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AutoShape 28">
              <a:extLst>
                <a:ext uri="{FF2B5EF4-FFF2-40B4-BE49-F238E27FC236}">
                  <a16:creationId xmlns:a16="http://schemas.microsoft.com/office/drawing/2014/main" id="{03C7D5CA-1F29-D045-9178-2616B9306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6859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AutoShape 29">
              <a:extLst>
                <a:ext uri="{FF2B5EF4-FFF2-40B4-BE49-F238E27FC236}">
                  <a16:creationId xmlns:a16="http://schemas.microsoft.com/office/drawing/2014/main" id="{36CAE5B0-122D-4140-84C1-E828E1D11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68595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AutoShape 30">
              <a:extLst>
                <a:ext uri="{FF2B5EF4-FFF2-40B4-BE49-F238E27FC236}">
                  <a16:creationId xmlns:a16="http://schemas.microsoft.com/office/drawing/2014/main" id="{6E4B9824-4FBF-2C4A-A547-1B4DB0B65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7773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AutoShape 31">
              <a:extLst>
                <a:ext uri="{FF2B5EF4-FFF2-40B4-BE49-F238E27FC236}">
                  <a16:creationId xmlns:a16="http://schemas.microsoft.com/office/drawing/2014/main" id="{61599010-41A8-684C-B332-4094F3936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7773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AutoShape 32">
              <a:extLst>
                <a:ext uri="{FF2B5EF4-FFF2-40B4-BE49-F238E27FC236}">
                  <a16:creationId xmlns:a16="http://schemas.microsoft.com/office/drawing/2014/main" id="{209A3CF0-70DF-A94E-8C29-D98E33D1C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77739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AutoShape 33">
              <a:extLst>
                <a:ext uri="{FF2B5EF4-FFF2-40B4-BE49-F238E27FC236}">
                  <a16:creationId xmlns:a16="http://schemas.microsoft.com/office/drawing/2014/main" id="{D6EE5A9E-DA76-DE41-8248-CEC7BC9A0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8688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AutoShape 34">
              <a:extLst>
                <a:ext uri="{FF2B5EF4-FFF2-40B4-BE49-F238E27FC236}">
                  <a16:creationId xmlns:a16="http://schemas.microsoft.com/office/drawing/2014/main" id="{5137755B-C63D-FB44-86A8-55C6FA3C3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050" y="8688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AutoShape 35">
              <a:extLst>
                <a:ext uri="{FF2B5EF4-FFF2-40B4-BE49-F238E27FC236}">
                  <a16:creationId xmlns:a16="http://schemas.microsoft.com/office/drawing/2014/main" id="{0AFA0615-3AF0-784C-8CA7-84AC7BE3A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0650" y="8688388"/>
              <a:ext cx="2405063" cy="914400"/>
            </a:xfrm>
            <a:prstGeom prst="roundRect">
              <a:avLst>
                <a:gd name="adj" fmla="val 10000"/>
              </a:avLst>
            </a:prstGeom>
            <a:noFill/>
            <a:ln w="3175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3A3D6D6-E018-E543-A123-1988F09EBEC2}"/>
                </a:ext>
              </a:extLst>
            </p:cNvPr>
            <p:cNvSpPr txBox="1"/>
            <p:nvPr/>
          </p:nvSpPr>
          <p:spPr>
            <a:xfrm>
              <a:off x="-2769" y="9755864"/>
              <a:ext cx="77779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GCanYouNot"/>
                  <a:cs typeface="AGCanYouNot"/>
                </a:rPr>
                <a:t>Click the light grey border to remove the template outline.       </a:t>
              </a:r>
              <a:r>
                <a:rPr lang="de-DE" sz="1200" dirty="0">
                  <a:latin typeface="AGCanYouNot"/>
                  <a:cs typeface="AGCanYouNot"/>
                </a:rPr>
                <a:t>© Amy Groesbeck, </a:t>
              </a:r>
              <a:r>
                <a:rPr lang="de-DE" sz="1200" dirty="0" err="1">
                  <a:latin typeface="AGCanYouNot"/>
                  <a:cs typeface="AGCanYouNot"/>
                </a:rPr>
                <a:t>TheAnimatedTeacher.com</a:t>
              </a:r>
              <a:endParaRPr lang="en-US" sz="1200" dirty="0">
                <a:latin typeface="AGCanYouNot"/>
                <a:cs typeface="AGCanYouNot"/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161E9F6B-42B0-8A44-8AD5-C92B94337BB6}"/>
              </a:ext>
            </a:extLst>
          </p:cNvPr>
          <p:cNvSpPr txBox="1"/>
          <p:nvPr/>
        </p:nvSpPr>
        <p:spPr>
          <a:xfrm>
            <a:off x="1" y="-443934"/>
            <a:ext cx="7772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Tap inside the textbox to add your own text.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8D26526-E12E-30A6-FB6F-43EFFA4457E6}"/>
              </a:ext>
            </a:extLst>
          </p:cNvPr>
          <p:cNvSpPr txBox="1"/>
          <p:nvPr/>
        </p:nvSpPr>
        <p:spPr>
          <a:xfrm>
            <a:off x="171450" y="496758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D153AA7-EEF6-3125-4016-A97681C6C8BA}"/>
              </a:ext>
            </a:extLst>
          </p:cNvPr>
          <p:cNvSpPr txBox="1"/>
          <p:nvPr/>
        </p:nvSpPr>
        <p:spPr>
          <a:xfrm>
            <a:off x="152399" y="2342475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83D2BE2-DCCD-2A04-167D-B9E237A8B53F}"/>
              </a:ext>
            </a:extLst>
          </p:cNvPr>
          <p:cNvSpPr txBox="1"/>
          <p:nvPr/>
        </p:nvSpPr>
        <p:spPr>
          <a:xfrm>
            <a:off x="152400" y="3216914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3061B73-63C1-C627-BD9B-AF1196E75F4D}"/>
              </a:ext>
            </a:extLst>
          </p:cNvPr>
          <p:cNvSpPr txBox="1"/>
          <p:nvPr/>
        </p:nvSpPr>
        <p:spPr>
          <a:xfrm>
            <a:off x="152398" y="4131314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CFE0A31-F254-39DA-0E8F-FE0D463A981B}"/>
              </a:ext>
            </a:extLst>
          </p:cNvPr>
          <p:cNvSpPr txBox="1"/>
          <p:nvPr/>
        </p:nvSpPr>
        <p:spPr>
          <a:xfrm>
            <a:off x="133350" y="5991275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320963A-B97C-24A8-C403-025EE3E1390F}"/>
              </a:ext>
            </a:extLst>
          </p:cNvPr>
          <p:cNvSpPr txBox="1"/>
          <p:nvPr/>
        </p:nvSpPr>
        <p:spPr>
          <a:xfrm>
            <a:off x="152400" y="5076875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B86DAFE-7343-19E3-729D-8B29F9A1A7A4}"/>
              </a:ext>
            </a:extLst>
          </p:cNvPr>
          <p:cNvSpPr txBox="1"/>
          <p:nvPr/>
        </p:nvSpPr>
        <p:spPr>
          <a:xfrm>
            <a:off x="133349" y="6922592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E906F02-02C1-7EBE-4B5F-E30692724F9F}"/>
              </a:ext>
            </a:extLst>
          </p:cNvPr>
          <p:cNvSpPr txBox="1"/>
          <p:nvPr/>
        </p:nvSpPr>
        <p:spPr>
          <a:xfrm>
            <a:off x="133350" y="7797031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D237D27-61F7-A457-A241-F5DAEE654D1F}"/>
              </a:ext>
            </a:extLst>
          </p:cNvPr>
          <p:cNvSpPr txBox="1"/>
          <p:nvPr/>
        </p:nvSpPr>
        <p:spPr>
          <a:xfrm>
            <a:off x="133348" y="8711431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7CEDDAB-4C29-1CFB-4000-885FEFE775DD}"/>
              </a:ext>
            </a:extLst>
          </p:cNvPr>
          <p:cNvSpPr txBox="1"/>
          <p:nvPr/>
        </p:nvSpPr>
        <p:spPr>
          <a:xfrm>
            <a:off x="2664618" y="1411158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C68EEB5-1782-6365-509F-ED60E0545638}"/>
              </a:ext>
            </a:extLst>
          </p:cNvPr>
          <p:cNvSpPr txBox="1"/>
          <p:nvPr/>
        </p:nvSpPr>
        <p:spPr>
          <a:xfrm>
            <a:off x="2683668" y="496758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45B89B8-5688-5FF7-77CF-D8F023794551}"/>
              </a:ext>
            </a:extLst>
          </p:cNvPr>
          <p:cNvSpPr txBox="1"/>
          <p:nvPr/>
        </p:nvSpPr>
        <p:spPr>
          <a:xfrm>
            <a:off x="2664617" y="2342475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C709001-A50F-8A24-A372-3BFC8E562924}"/>
              </a:ext>
            </a:extLst>
          </p:cNvPr>
          <p:cNvSpPr txBox="1"/>
          <p:nvPr/>
        </p:nvSpPr>
        <p:spPr>
          <a:xfrm>
            <a:off x="2664618" y="3216914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DF797A4-A549-7D83-1CAF-BE07A0F9EDA4}"/>
              </a:ext>
            </a:extLst>
          </p:cNvPr>
          <p:cNvSpPr txBox="1"/>
          <p:nvPr/>
        </p:nvSpPr>
        <p:spPr>
          <a:xfrm>
            <a:off x="2664616" y="4131314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4B606F-0129-F434-FB23-B30CA69D5C6A}"/>
              </a:ext>
            </a:extLst>
          </p:cNvPr>
          <p:cNvSpPr txBox="1"/>
          <p:nvPr/>
        </p:nvSpPr>
        <p:spPr>
          <a:xfrm>
            <a:off x="2645568" y="5991275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000CE44-ED2D-6B64-A8CE-20E630E6D263}"/>
              </a:ext>
            </a:extLst>
          </p:cNvPr>
          <p:cNvSpPr txBox="1"/>
          <p:nvPr/>
        </p:nvSpPr>
        <p:spPr>
          <a:xfrm>
            <a:off x="2664618" y="5076875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AF4449B-A099-0B75-F239-B91B8D663DF3}"/>
              </a:ext>
            </a:extLst>
          </p:cNvPr>
          <p:cNvSpPr txBox="1"/>
          <p:nvPr/>
        </p:nvSpPr>
        <p:spPr>
          <a:xfrm>
            <a:off x="2645567" y="6922592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69F7879-CA93-18F7-7B8F-55D32364C0C1}"/>
              </a:ext>
            </a:extLst>
          </p:cNvPr>
          <p:cNvSpPr txBox="1"/>
          <p:nvPr/>
        </p:nvSpPr>
        <p:spPr>
          <a:xfrm>
            <a:off x="2645568" y="7797031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023832-267E-DCA1-DE6E-AB10892715E5}"/>
              </a:ext>
            </a:extLst>
          </p:cNvPr>
          <p:cNvSpPr txBox="1"/>
          <p:nvPr/>
        </p:nvSpPr>
        <p:spPr>
          <a:xfrm>
            <a:off x="2645566" y="8711431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ABF14DC-C896-11DD-2238-BFFE7B86068A}"/>
              </a:ext>
            </a:extLst>
          </p:cNvPr>
          <p:cNvSpPr txBox="1"/>
          <p:nvPr/>
        </p:nvSpPr>
        <p:spPr>
          <a:xfrm>
            <a:off x="5195886" y="1411158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8211901-2576-F02A-C5C8-C48D2FE6F511}"/>
              </a:ext>
            </a:extLst>
          </p:cNvPr>
          <p:cNvSpPr txBox="1"/>
          <p:nvPr/>
        </p:nvSpPr>
        <p:spPr>
          <a:xfrm>
            <a:off x="5214936" y="496758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21E81A8-19E2-3AC9-8CC2-7653D62DCA21}"/>
              </a:ext>
            </a:extLst>
          </p:cNvPr>
          <p:cNvSpPr txBox="1"/>
          <p:nvPr/>
        </p:nvSpPr>
        <p:spPr>
          <a:xfrm>
            <a:off x="5195885" y="2342475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CFEE141-E88F-8FA5-FE9E-501E6874CB8B}"/>
              </a:ext>
            </a:extLst>
          </p:cNvPr>
          <p:cNvSpPr txBox="1"/>
          <p:nvPr/>
        </p:nvSpPr>
        <p:spPr>
          <a:xfrm>
            <a:off x="5195886" y="3216914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3D0CCC7-BE96-331F-B9F3-0B0D19DADA08}"/>
              </a:ext>
            </a:extLst>
          </p:cNvPr>
          <p:cNvSpPr txBox="1"/>
          <p:nvPr/>
        </p:nvSpPr>
        <p:spPr>
          <a:xfrm>
            <a:off x="5195884" y="4131314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A394D9F-6632-2ED3-3960-457877D048B3}"/>
              </a:ext>
            </a:extLst>
          </p:cNvPr>
          <p:cNvSpPr txBox="1"/>
          <p:nvPr/>
        </p:nvSpPr>
        <p:spPr>
          <a:xfrm>
            <a:off x="5176836" y="5991275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205A64A-0F71-7B2A-0C6E-774B8161F2E6}"/>
              </a:ext>
            </a:extLst>
          </p:cNvPr>
          <p:cNvSpPr txBox="1"/>
          <p:nvPr/>
        </p:nvSpPr>
        <p:spPr>
          <a:xfrm>
            <a:off x="5195886" y="5076875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A710C0D-89CC-91F8-AE39-A1E699175E20}"/>
              </a:ext>
            </a:extLst>
          </p:cNvPr>
          <p:cNvSpPr txBox="1"/>
          <p:nvPr/>
        </p:nvSpPr>
        <p:spPr>
          <a:xfrm>
            <a:off x="5176835" y="6922592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536B359-E09C-05CF-93E7-A32A89E9D938}"/>
              </a:ext>
            </a:extLst>
          </p:cNvPr>
          <p:cNvSpPr txBox="1"/>
          <p:nvPr/>
        </p:nvSpPr>
        <p:spPr>
          <a:xfrm>
            <a:off x="5176836" y="7797031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E8808103-B431-4767-3E90-3C3E756CC9C3}"/>
              </a:ext>
            </a:extLst>
          </p:cNvPr>
          <p:cNvSpPr txBox="1"/>
          <p:nvPr/>
        </p:nvSpPr>
        <p:spPr>
          <a:xfrm>
            <a:off x="5176834" y="8711431"/>
            <a:ext cx="2405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latin typeface="KG Crossing A Line" panose="02000506000000020004" pitchFamily="2" charset="0"/>
              </a:rPr>
              <a:t>Not Finished</a:t>
            </a:r>
          </a:p>
        </p:txBody>
      </p:sp>
    </p:spTree>
    <p:extLst>
      <p:ext uri="{BB962C8B-B14F-4D97-AF65-F5344CB8AC3E}">
        <p14:creationId xmlns:p14="http://schemas.microsoft.com/office/powerpoint/2010/main" val="109936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164</Words>
  <Application>Microsoft Office PowerPoint</Application>
  <PresentationFormat>Custom</PresentationFormat>
  <Paragraphs>68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AGCanYouNot</vt:lpstr>
      <vt:lpstr>Arial</vt:lpstr>
      <vt:lpstr>Calibri</vt:lpstr>
      <vt:lpstr>Century Gothic</vt:lpstr>
      <vt:lpstr>KG Crossing A Line</vt:lpstr>
      <vt:lpstr>Office Theme</vt:lpstr>
      <vt:lpstr>PowerPoint Presentation</vt:lpstr>
      <vt:lpstr>PowerPoint Presentation</vt:lpstr>
    </vt:vector>
  </TitlesOfParts>
  <Company>Comal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amy.groesbeck</dc:creator>
  <cp:lastModifiedBy>Sarah A Wilson</cp:lastModifiedBy>
  <cp:revision>35</cp:revision>
  <cp:lastPrinted>2019-07-03T16:13:36Z</cp:lastPrinted>
  <dcterms:created xsi:type="dcterms:W3CDTF">2014-08-26T02:26:22Z</dcterms:created>
  <dcterms:modified xsi:type="dcterms:W3CDTF">2022-08-12T00:00:54Z</dcterms:modified>
</cp:coreProperties>
</file>