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84"/>
  </p:normalViewPr>
  <p:slideViewPr>
    <p:cSldViewPr snapToGrid="0" snapToObjects="1">
      <p:cViewPr varScale="1">
        <p:scale>
          <a:sx n="83" d="100"/>
          <a:sy n="83" d="100"/>
        </p:scale>
        <p:origin x="18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5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9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1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0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6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2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12/6/22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4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6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12/6/22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4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2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1F0A-1248-514B-8133-CCA83A4577B2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1F0A-1248-514B-8133-CCA83A4577B2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32C3-19B8-854B-A047-965D47F9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1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D902EC-324F-4AFE-205F-2D04CB69A160}"/>
              </a:ext>
            </a:extLst>
          </p:cNvPr>
          <p:cNvSpPr txBox="1"/>
          <p:nvPr/>
        </p:nvSpPr>
        <p:spPr>
          <a:xfrm>
            <a:off x="3960724" y="252550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Miss Kindergarten" panose="02000000000000000000" pitchFamily="2" charset="77"/>
              </a:rPr>
              <a:t>Name</a:t>
            </a:r>
            <a:r>
              <a:rPr lang="en-US" dirty="0"/>
              <a:t>: ________________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159F5B-830D-392E-4159-6C0984A75B5E}"/>
              </a:ext>
            </a:extLst>
          </p:cNvPr>
          <p:cNvSpPr txBox="1"/>
          <p:nvPr/>
        </p:nvSpPr>
        <p:spPr>
          <a:xfrm>
            <a:off x="4593379" y="930634"/>
            <a:ext cx="1566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KG Miss Kindergarten" panose="02000000000000000000" pitchFamily="2" charset="77"/>
              </a:rPr>
              <a:t>Phonics Quiz</a:t>
            </a:r>
          </a:p>
          <a:p>
            <a:pPr algn="ctr"/>
            <a:r>
              <a:rPr lang="en-US" sz="1400" dirty="0">
                <a:latin typeface="KG Miss Kindergarten" panose="02000000000000000000" pitchFamily="2" charset="77"/>
              </a:rPr>
              <a:t>Unit 6 Week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038D12-E526-9525-D045-A786951528E0}"/>
              </a:ext>
            </a:extLst>
          </p:cNvPr>
          <p:cNvSpPr txBox="1"/>
          <p:nvPr/>
        </p:nvSpPr>
        <p:spPr>
          <a:xfrm>
            <a:off x="207679" y="2322660"/>
            <a:ext cx="6988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KG Miss Kindergarten" panose="02000000000000000000" pitchFamily="2" charset="77"/>
              </a:rPr>
              <a:t> 1.</a:t>
            </a:r>
          </a:p>
          <a:p>
            <a:r>
              <a:rPr lang="en-US" sz="4000" dirty="0">
                <a:latin typeface="KG Miss Kindergarten" panose="02000000000000000000" pitchFamily="2" charset="77"/>
              </a:rPr>
              <a:t>2.</a:t>
            </a:r>
          </a:p>
          <a:p>
            <a:r>
              <a:rPr lang="en-US" sz="4000" dirty="0">
                <a:latin typeface="KG Miss Kindergarten" panose="02000000000000000000" pitchFamily="2" charset="77"/>
              </a:rPr>
              <a:t>3.</a:t>
            </a:r>
          </a:p>
          <a:p>
            <a:r>
              <a:rPr lang="en-US" sz="4000" dirty="0">
                <a:latin typeface="KG Miss Kindergarten" panose="02000000000000000000" pitchFamily="2" charset="77"/>
              </a:rPr>
              <a:t>4.</a:t>
            </a:r>
          </a:p>
          <a:p>
            <a:r>
              <a:rPr lang="en-US" sz="4000" dirty="0">
                <a:latin typeface="KG Miss Kindergarten" panose="02000000000000000000" pitchFamily="2" charset="77"/>
              </a:rPr>
              <a:t>5.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10E572-CE8E-AA43-5503-235D813198F1}"/>
              </a:ext>
            </a:extLst>
          </p:cNvPr>
          <p:cNvSpPr txBox="1"/>
          <p:nvPr/>
        </p:nvSpPr>
        <p:spPr>
          <a:xfrm>
            <a:off x="2083152" y="5777747"/>
            <a:ext cx="28550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KG Miss Kindergarten" panose="02000000000000000000" pitchFamily="2" charset="77"/>
              </a:rPr>
              <a:t>Sight Word Scavenger Hunt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7CC5AB-828F-2671-27D2-5484EFBE2479}"/>
              </a:ext>
            </a:extLst>
          </p:cNvPr>
          <p:cNvSpPr txBox="1"/>
          <p:nvPr/>
        </p:nvSpPr>
        <p:spPr>
          <a:xfrm>
            <a:off x="323783" y="5743438"/>
            <a:ext cx="6173627" cy="35950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050" dirty="0">
              <a:latin typeface="KG Miss Kindergarten" panose="02000000000000000000" pitchFamily="2" charset="77"/>
            </a:endParaRPr>
          </a:p>
          <a:p>
            <a:pPr algn="ctr">
              <a:lnSpc>
                <a:spcPct val="150000"/>
              </a:lnSpc>
            </a:pPr>
            <a:r>
              <a:rPr lang="en-US" sz="4400" dirty="0">
                <a:latin typeface="KG Miss Kindergarten" panose="02000000000000000000" pitchFamily="2" charset="77"/>
              </a:rPr>
              <a:t>look  large  are  and</a:t>
            </a:r>
          </a:p>
          <a:p>
            <a:pPr algn="ctr">
              <a:lnSpc>
                <a:spcPct val="150000"/>
              </a:lnSpc>
            </a:pPr>
            <a:r>
              <a:rPr lang="en-US" sz="4400" dirty="0">
                <a:latin typeface="KG Miss Kindergarten" panose="02000000000000000000" pitchFamily="2" charset="77"/>
              </a:rPr>
              <a:t>after  do  can  call </a:t>
            </a:r>
          </a:p>
          <a:p>
            <a:pPr algn="ctr">
              <a:lnSpc>
                <a:spcPct val="150000"/>
              </a:lnSpc>
            </a:pPr>
            <a:r>
              <a:rPr lang="en-US" sz="4400" dirty="0">
                <a:latin typeface="KG Miss Kindergarten" panose="02000000000000000000" pitchFamily="2" charset="77"/>
              </a:rPr>
              <a:t>her  here many  men </a:t>
            </a:r>
          </a:p>
          <a:p>
            <a:pPr algn="ctr">
              <a:lnSpc>
                <a:spcPct val="150000"/>
              </a:lnSpc>
            </a:pPr>
            <a:endParaRPr lang="en-US" sz="1050" dirty="0">
              <a:latin typeface="KG Miss Kindergarten" panose="02000000000000000000" pitchFamily="2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98C5F3-79DD-863D-7801-B122DEBC3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60" y="2132538"/>
            <a:ext cx="2255821" cy="9111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5BB2E3-AE97-17E0-CAA1-45468DECD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888" y="2770964"/>
            <a:ext cx="2255821" cy="91118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6839D66-A04F-5174-65B4-923E8785C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656" y="3420448"/>
            <a:ext cx="2255821" cy="91118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3232610-A020-60EE-0603-DA2C11ADC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162" y="4067824"/>
            <a:ext cx="2255821" cy="9111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F4B9165-18C1-8232-33F9-E4803ADD3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161" y="4747189"/>
            <a:ext cx="2255821" cy="9111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346CFAE-47B4-5C9A-B629-76270C0E3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697" y="2132538"/>
            <a:ext cx="2255821" cy="9111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31A9F65-B33A-AA80-5BAA-C72E0E843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925" y="2770964"/>
            <a:ext cx="2255821" cy="91118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88A392-986D-2F46-128E-CD509CE27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693" y="3420448"/>
            <a:ext cx="2255821" cy="91118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11B4CE7-A966-23F9-81B8-38094BACE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199" y="4067824"/>
            <a:ext cx="2255821" cy="9111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B1550F7-6045-97E4-7B2B-3A2848C0C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198" y="4747189"/>
            <a:ext cx="2255821" cy="91118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656EF80-834D-96A2-036A-253CD83C7F5A}"/>
              </a:ext>
            </a:extLst>
          </p:cNvPr>
          <p:cNvSpPr txBox="1"/>
          <p:nvPr/>
        </p:nvSpPr>
        <p:spPr>
          <a:xfrm>
            <a:off x="3462090" y="2281329"/>
            <a:ext cx="6988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KG Miss Kindergarten" panose="02000000000000000000" pitchFamily="2" charset="77"/>
              </a:rPr>
              <a:t>6.</a:t>
            </a:r>
          </a:p>
          <a:p>
            <a:r>
              <a:rPr lang="en-US" sz="4000" dirty="0">
                <a:latin typeface="KG Miss Kindergarten" panose="02000000000000000000" pitchFamily="2" charset="77"/>
              </a:rPr>
              <a:t>7.</a:t>
            </a:r>
          </a:p>
          <a:p>
            <a:r>
              <a:rPr lang="en-US" sz="4000" dirty="0">
                <a:latin typeface="KG Miss Kindergarten" panose="02000000000000000000" pitchFamily="2" charset="77"/>
              </a:rPr>
              <a:t>8.</a:t>
            </a:r>
          </a:p>
          <a:p>
            <a:r>
              <a:rPr lang="en-US" sz="4000" dirty="0">
                <a:latin typeface="KG Miss Kindergarten" panose="02000000000000000000" pitchFamily="2" charset="77"/>
              </a:rPr>
              <a:t>9.</a:t>
            </a:r>
          </a:p>
          <a:p>
            <a:r>
              <a:rPr lang="en-US" sz="4000" dirty="0">
                <a:latin typeface="KG Miss Kindergarten" panose="02000000000000000000" pitchFamily="2" charset="77"/>
              </a:rPr>
              <a:t>10.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9B2785-5BF6-B3E0-C94F-487E6C3A08D6}"/>
              </a:ext>
            </a:extLst>
          </p:cNvPr>
          <p:cNvSpPr txBox="1"/>
          <p:nvPr/>
        </p:nvSpPr>
        <p:spPr>
          <a:xfrm>
            <a:off x="323783" y="219452"/>
            <a:ext cx="3518738" cy="150810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KG Miss Kindergarten" panose="02000000000000000000" pitchFamily="2" charset="77"/>
              </a:rPr>
              <a:t>Scores</a:t>
            </a:r>
            <a:r>
              <a:rPr lang="en-US" dirty="0">
                <a:latin typeface="KG Miss Kindergarten" panose="02000000000000000000" pitchFamily="2" charset="77"/>
              </a:rPr>
              <a:t>:</a:t>
            </a:r>
          </a:p>
          <a:p>
            <a:pPr algn="ctr"/>
            <a:endParaRPr lang="en-US" dirty="0">
              <a:latin typeface="KG Miss Kindergarten" panose="02000000000000000000" pitchFamily="2" charset="77"/>
            </a:endParaRPr>
          </a:p>
          <a:p>
            <a:r>
              <a:rPr lang="en-US" sz="1400" dirty="0">
                <a:latin typeface="KG Miss Kindergarten" panose="02000000000000000000" pitchFamily="2" charset="77"/>
              </a:rPr>
              <a:t>Handwriting    E.    S     N     </a:t>
            </a:r>
          </a:p>
          <a:p>
            <a:r>
              <a:rPr lang="en-US" sz="1400" dirty="0">
                <a:latin typeface="KG Miss Kindergarten" panose="02000000000000000000" pitchFamily="2" charset="77"/>
              </a:rPr>
              <a:t>Spelling.          E     S     N. __________</a:t>
            </a:r>
          </a:p>
          <a:p>
            <a:r>
              <a:rPr lang="en-US" sz="1400" dirty="0">
                <a:latin typeface="KG Miss Kindergarten" panose="02000000000000000000" pitchFamily="2" charset="77"/>
              </a:rPr>
              <a:t>Grammar      E     S     N. __________</a:t>
            </a:r>
          </a:p>
          <a:p>
            <a:endParaRPr lang="en-US" sz="1400" dirty="0">
              <a:latin typeface="KG Miss Kindergarten" panose="02000000000000000000" pitchFamily="2" charset="77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D7416B-1B5B-7945-36B8-1C36396AF5AB}"/>
              </a:ext>
            </a:extLst>
          </p:cNvPr>
          <p:cNvCxnSpPr/>
          <p:nvPr/>
        </p:nvCxnSpPr>
        <p:spPr>
          <a:xfrm>
            <a:off x="0" y="5689366"/>
            <a:ext cx="68580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89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4894C79-E1E5-88CF-C0CC-DA85D839B01D}"/>
              </a:ext>
            </a:extLst>
          </p:cNvPr>
          <p:cNvSpPr txBox="1"/>
          <p:nvPr/>
        </p:nvSpPr>
        <p:spPr>
          <a:xfrm>
            <a:off x="2430060" y="3337524"/>
            <a:ext cx="195335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KG Miss Kindergarten" panose="02000000000000000000" pitchFamily="2" charset="77"/>
              </a:rPr>
              <a:t>Sentence Dictation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A480AD-93C3-FFD8-0969-A8553D8D1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35" y="3662206"/>
            <a:ext cx="5583151" cy="91118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4D6204-21E1-4976-29FE-D1B338663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34" y="4424206"/>
            <a:ext cx="5583151" cy="91118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7F1ACC1-3D03-A1FE-5DF7-DFA2A532A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33" y="5777255"/>
            <a:ext cx="5583151" cy="9111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6B52473-3986-A295-4D74-3C3C66C7E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33" y="6591155"/>
            <a:ext cx="5583151" cy="9111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E381B18-1C95-DD74-5A9E-126FB5935B83}"/>
              </a:ext>
            </a:extLst>
          </p:cNvPr>
          <p:cNvSpPr txBox="1"/>
          <p:nvPr/>
        </p:nvSpPr>
        <p:spPr>
          <a:xfrm>
            <a:off x="255022" y="3793264"/>
            <a:ext cx="33374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KG Miss Kindergarten" panose="02000000000000000000" pitchFamily="2" charset="77"/>
              </a:rPr>
              <a:t>1.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DA3558-0FD4-2941-18D3-77DCC9DD8D73}"/>
              </a:ext>
            </a:extLst>
          </p:cNvPr>
          <p:cNvSpPr txBox="1"/>
          <p:nvPr/>
        </p:nvSpPr>
        <p:spPr>
          <a:xfrm>
            <a:off x="156437" y="5917374"/>
            <a:ext cx="53091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KG Miss Kindergarten" panose="02000000000000000000" pitchFamily="2" charset="77"/>
              </a:rPr>
              <a:t>2.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9981D2-E2A7-75B1-14E9-5B412F65E2D7}"/>
              </a:ext>
            </a:extLst>
          </p:cNvPr>
          <p:cNvSpPr txBox="1"/>
          <p:nvPr/>
        </p:nvSpPr>
        <p:spPr>
          <a:xfrm>
            <a:off x="707467" y="801132"/>
            <a:ext cx="54430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KG Miss Kindergarten" panose="02000000000000000000" pitchFamily="2" charset="77"/>
              </a:rPr>
              <a:t>Directions: Correct the sentence.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C2704B-6CA8-3F7E-68C5-C1FF61FDEFC2}"/>
              </a:ext>
            </a:extLst>
          </p:cNvPr>
          <p:cNvSpPr txBox="1"/>
          <p:nvPr/>
        </p:nvSpPr>
        <p:spPr>
          <a:xfrm>
            <a:off x="255022" y="1545030"/>
            <a:ext cx="6303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>
                <a:latin typeface="KG Primary Penmanship Lined" panose="02000506000000020003" pitchFamily="2" charset="77"/>
              </a:rPr>
              <a:t>the dog </a:t>
            </a:r>
            <a:r>
              <a:rPr lang="en-US" sz="4400" u="sng" dirty="0" err="1">
                <a:latin typeface="KG Primary Penmanship Lined" panose="02000506000000020003" pitchFamily="2" charset="77"/>
              </a:rPr>
              <a:t>haz</a:t>
            </a:r>
            <a:r>
              <a:rPr lang="en-US" sz="4400" u="sng" dirty="0">
                <a:latin typeface="KG Primary Penmanship Lined" panose="02000506000000020003" pitchFamily="2" charset="77"/>
              </a:rPr>
              <a:t> the bon at home</a:t>
            </a:r>
          </a:p>
        </p:txBody>
      </p:sp>
    </p:spTree>
    <p:extLst>
      <p:ext uri="{BB962C8B-B14F-4D97-AF65-F5344CB8AC3E}">
        <p14:creationId xmlns:p14="http://schemas.microsoft.com/office/powerpoint/2010/main" val="75187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684AF39-5F7F-A542-B0F2-8EEAC6D7DAF6}" vid="{D0DC7FF4-14A7-9744-B271-C37DD8D4D6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15011</TotalTime>
  <Words>85</Words>
  <Application>Microsoft Macintosh PowerPoint</Application>
  <PresentationFormat>Letter Paper (8.5x11 in)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KG Miss Kindergarten</vt:lpstr>
      <vt:lpstr>KG Primary Penmanship Lined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SARAH WILSON</cp:lastModifiedBy>
  <cp:revision>27</cp:revision>
  <cp:lastPrinted>2022-12-06T13:37:29Z</cp:lastPrinted>
  <dcterms:created xsi:type="dcterms:W3CDTF">2022-08-16T14:20:11Z</dcterms:created>
  <dcterms:modified xsi:type="dcterms:W3CDTF">2022-12-06T13:37:42Z</dcterms:modified>
</cp:coreProperties>
</file>