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0" r:id="rId6"/>
    <p:sldId id="264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86433"/>
  </p:normalViewPr>
  <p:slideViewPr>
    <p:cSldViewPr snapToGrid="0" snapToObjects="1">
      <p:cViewPr varScale="1">
        <p:scale>
          <a:sx n="66" d="100"/>
          <a:sy n="66" d="100"/>
        </p:scale>
        <p:origin x="2136" y="200"/>
      </p:cViewPr>
      <p:guideLst/>
    </p:cSldViewPr>
  </p:slideViewPr>
  <p:outlineViewPr>
    <p:cViewPr>
      <p:scale>
        <a:sx n="55" d="100"/>
        <a:sy n="5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1C218-D2AD-334E-A54C-7AF91E50322D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5AE70-3C88-BE4E-BF1D-99575D733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8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15AE70-3C88-BE4E-BF1D-99575D7337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4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15AE70-3C88-BE4E-BF1D-99575D7337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1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41EC2-D8A4-CD49-BB07-CD36BCDD8718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6C0C-F2AA-7B47-A043-C75F37D18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4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04D100E-E9A0-DF42-84DE-D6A0B6B0DD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50" t="19670" r="7691" b="31992"/>
          <a:stretch/>
        </p:blipFill>
        <p:spPr>
          <a:xfrm>
            <a:off x="342900" y="874622"/>
            <a:ext cx="7051430" cy="1090251"/>
          </a:xfrm>
          <a:prstGeom prst="rect">
            <a:avLst/>
          </a:prstGeom>
        </p:spPr>
      </p:pic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92FE35D4-7022-A541-89B4-73611E771D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50" t="19670" r="7691" b="31992"/>
          <a:stretch/>
        </p:blipFill>
        <p:spPr>
          <a:xfrm>
            <a:off x="342900" y="1794886"/>
            <a:ext cx="7051430" cy="10902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6EBD741-A17A-0B48-A8A4-5E7F27FDFD5A}"/>
              </a:ext>
            </a:extLst>
          </p:cNvPr>
          <p:cNvSpPr/>
          <p:nvPr/>
        </p:nvSpPr>
        <p:spPr>
          <a:xfrm>
            <a:off x="360485" y="3001996"/>
            <a:ext cx="7051430" cy="4422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E319D93-C3FB-F244-AF07-F5D60F26A0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50" t="19670" r="7691" b="31992"/>
          <a:stretch/>
        </p:blipFill>
        <p:spPr>
          <a:xfrm>
            <a:off x="360485" y="7696193"/>
            <a:ext cx="7051430" cy="1090251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3282FDE6-912D-384B-85D1-17E5D511CA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50" t="19670" r="7691" b="31992"/>
          <a:stretch/>
        </p:blipFill>
        <p:spPr>
          <a:xfrm>
            <a:off x="360485" y="8616457"/>
            <a:ext cx="7051430" cy="10902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B05-AA7F-4841-BEC3-26F35B56FF91}"/>
              </a:ext>
            </a:extLst>
          </p:cNvPr>
          <p:cNvSpPr txBox="1"/>
          <p:nvPr/>
        </p:nvSpPr>
        <p:spPr>
          <a:xfrm>
            <a:off x="342900" y="686634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Handwriting Practice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C8C6F3-B1F2-8B48-9962-870C0F05F8D2}"/>
              </a:ext>
            </a:extLst>
          </p:cNvPr>
          <p:cNvSpPr txBox="1"/>
          <p:nvPr/>
        </p:nvSpPr>
        <p:spPr>
          <a:xfrm>
            <a:off x="413240" y="2632664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Decode Words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CD182E-F987-D345-AA0A-5C4A9235D45B}"/>
              </a:ext>
            </a:extLst>
          </p:cNvPr>
          <p:cNvSpPr txBox="1"/>
          <p:nvPr/>
        </p:nvSpPr>
        <p:spPr>
          <a:xfrm>
            <a:off x="378070" y="7511527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Auditory Review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FC5A17-4F85-9D44-A702-A4CF5351D86B}"/>
              </a:ext>
            </a:extLst>
          </p:cNvPr>
          <p:cNvSpPr txBox="1"/>
          <p:nvPr/>
        </p:nvSpPr>
        <p:spPr>
          <a:xfrm>
            <a:off x="1301255" y="2945336"/>
            <a:ext cx="2312375" cy="453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dirty="0">
                <a:latin typeface="KG Primary Penmanship" panose="02000506000000020003" pitchFamily="2" charset="77"/>
              </a:rPr>
              <a:t>mail</a:t>
            </a:r>
          </a:p>
          <a:p>
            <a:pPr algn="ctr">
              <a:lnSpc>
                <a:spcPct val="150000"/>
              </a:lnSpc>
            </a:pPr>
            <a:r>
              <a:rPr lang="en-US" sz="6600" dirty="0">
                <a:latin typeface="KG Primary Penmanship" panose="02000506000000020003" pitchFamily="2" charset="77"/>
              </a:rPr>
              <a:t>paints</a:t>
            </a:r>
          </a:p>
          <a:p>
            <a:pPr algn="ctr">
              <a:lnSpc>
                <a:spcPct val="150000"/>
              </a:lnSpc>
            </a:pPr>
            <a:r>
              <a:rPr lang="en-US" sz="6600" dirty="0">
                <a:latin typeface="KG Primary Penmanship" panose="02000506000000020003" pitchFamily="2" charset="77"/>
              </a:rPr>
              <a:t>pay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76ED91-46ED-C643-9A84-8A9F39541266}"/>
              </a:ext>
            </a:extLst>
          </p:cNvPr>
          <p:cNvSpPr txBox="1"/>
          <p:nvPr/>
        </p:nvSpPr>
        <p:spPr>
          <a:xfrm>
            <a:off x="4677509" y="2885137"/>
            <a:ext cx="2151308" cy="605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dirty="0">
                <a:latin typeface="KG Primary Penmanship" panose="02000506000000020003" pitchFamily="2" charset="77"/>
              </a:rPr>
              <a:t>rain</a:t>
            </a:r>
          </a:p>
          <a:p>
            <a:pPr algn="ctr">
              <a:lnSpc>
                <a:spcPct val="150000"/>
              </a:lnSpc>
            </a:pPr>
            <a:r>
              <a:rPr lang="en-US" sz="6600" dirty="0">
                <a:latin typeface="KG Primary Penmanship" panose="02000506000000020003" pitchFamily="2" charset="77"/>
              </a:rPr>
              <a:t>spray</a:t>
            </a:r>
          </a:p>
          <a:p>
            <a:pPr algn="ctr">
              <a:lnSpc>
                <a:spcPct val="150000"/>
              </a:lnSpc>
            </a:pPr>
            <a:r>
              <a:rPr lang="en-US" sz="6600" dirty="0">
                <a:latin typeface="KG Primary Penmanship" panose="02000506000000020003" pitchFamily="2" charset="77"/>
              </a:rPr>
              <a:t>stay</a:t>
            </a:r>
          </a:p>
          <a:p>
            <a:pPr algn="ctr">
              <a:lnSpc>
                <a:spcPct val="150000"/>
              </a:lnSpc>
            </a:pPr>
            <a:endParaRPr lang="en-US" sz="6600" dirty="0">
              <a:latin typeface="KG Primary Penmanship" panose="02000506000000020003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6D9C1C-DDC2-DBAA-3C3A-64BC3D1E9644}"/>
              </a:ext>
            </a:extLst>
          </p:cNvPr>
          <p:cNvSpPr txBox="1"/>
          <p:nvPr/>
        </p:nvSpPr>
        <p:spPr>
          <a:xfrm>
            <a:off x="0" y="84138"/>
            <a:ext cx="5472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Miss Kindergarten" panose="02000000000000000000" pitchFamily="2" charset="77"/>
              </a:rPr>
              <a:t>Name:_______________________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7EF108-17F9-C7A0-47A3-C481AD788A94}"/>
              </a:ext>
            </a:extLst>
          </p:cNvPr>
          <p:cNvSpPr txBox="1"/>
          <p:nvPr/>
        </p:nvSpPr>
        <p:spPr>
          <a:xfrm>
            <a:off x="6213764" y="57265"/>
            <a:ext cx="1497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vered By Your Grace" panose="02000506000000020004" pitchFamily="2" charset="77"/>
              </a:rPr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151223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E319D93-C3FB-F244-AF07-F5D60F26A0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5" y="7696193"/>
            <a:ext cx="7051430" cy="1090251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3282FDE6-912D-384B-85D1-17E5D511C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5" y="8616457"/>
            <a:ext cx="7051430" cy="10902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B05-AA7F-4841-BEC3-26F35B56FF91}"/>
              </a:ext>
            </a:extLst>
          </p:cNvPr>
          <p:cNvSpPr txBox="1"/>
          <p:nvPr/>
        </p:nvSpPr>
        <p:spPr>
          <a:xfrm>
            <a:off x="342900" y="545123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Encode Words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CD182E-F987-D345-AA0A-5C4A9235D45B}"/>
              </a:ext>
            </a:extLst>
          </p:cNvPr>
          <p:cNvSpPr txBox="1"/>
          <p:nvPr/>
        </p:nvSpPr>
        <p:spPr>
          <a:xfrm>
            <a:off x="342899" y="6696163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Sentence Dictation</a:t>
            </a: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EDC31DB9-E663-3B4F-9E88-9D9AFDF2B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30621"/>
              </p:ext>
            </p:extLst>
          </p:nvPr>
        </p:nvGraphicFramePr>
        <p:xfrm>
          <a:off x="292143" y="1026173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A28711-19C9-4B4F-B4D6-7F01AFF577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8" y="809601"/>
            <a:ext cx="3093426" cy="1090251"/>
          </a:xfrm>
          <a:prstGeom prst="rect">
            <a:avLst/>
          </a:prstGeom>
        </p:spPr>
      </p:pic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8E99C67-128B-0F4B-8B92-17A73A3482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4" y="6842396"/>
            <a:ext cx="7051430" cy="1090251"/>
          </a:xfrm>
          <a:prstGeom prst="rect">
            <a:avLst/>
          </a:prstGeom>
        </p:spPr>
      </p:pic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EFDFD82E-BF74-6199-F71D-AD1DBF340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137445"/>
              </p:ext>
            </p:extLst>
          </p:nvPr>
        </p:nvGraphicFramePr>
        <p:xfrm>
          <a:off x="292142" y="2092822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7DA5D1A3-A859-25EF-1D5E-1C8986BE08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7" y="1876250"/>
            <a:ext cx="3093426" cy="1090251"/>
          </a:xfrm>
          <a:prstGeom prst="rect">
            <a:avLst/>
          </a:prstGeom>
        </p:spPr>
      </p:pic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D4F8296A-A40E-213F-7783-F543293A3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681700"/>
              </p:ext>
            </p:extLst>
          </p:nvPr>
        </p:nvGraphicFramePr>
        <p:xfrm>
          <a:off x="292141" y="3212583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C070EA46-CA62-5FD4-16E0-737154256E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6" y="2996011"/>
            <a:ext cx="3093426" cy="1090251"/>
          </a:xfrm>
          <a:prstGeom prst="rect">
            <a:avLst/>
          </a:prstGeom>
        </p:spPr>
      </p:pic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703AA69C-1F32-92D6-8B96-CB15F59B4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92816"/>
              </p:ext>
            </p:extLst>
          </p:nvPr>
        </p:nvGraphicFramePr>
        <p:xfrm>
          <a:off x="292141" y="4380409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25" name="Picture 2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5497C8D-1821-91A7-B10B-ABBF44C9C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6" y="4163837"/>
            <a:ext cx="3093426" cy="1090251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488E135-2118-5856-8A22-6F9A70A7FD64}"/>
              </a:ext>
            </a:extLst>
          </p:cNvPr>
          <p:cNvSpPr txBox="1"/>
          <p:nvPr/>
        </p:nvSpPr>
        <p:spPr>
          <a:xfrm>
            <a:off x="292140" y="5999838"/>
            <a:ext cx="7119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vered By Your Grace" panose="02000506000000020004" pitchFamily="2" charset="77"/>
              </a:rPr>
              <a:t>a </a:t>
            </a:r>
            <a:r>
              <a:rPr lang="en-US" sz="4400" dirty="0" err="1">
                <a:latin typeface="Covered By Your Grace" panose="02000506000000020004" pitchFamily="2" charset="77"/>
              </a:rPr>
              <a:t>muule</a:t>
            </a:r>
            <a:r>
              <a:rPr lang="en-US" sz="4400" dirty="0">
                <a:latin typeface="Covered By Your Grace" panose="02000506000000020004" pitchFamily="2" charset="77"/>
              </a:rPr>
              <a:t> is another </a:t>
            </a:r>
            <a:r>
              <a:rPr lang="en-US" sz="4400" dirty="0" err="1">
                <a:latin typeface="Covered By Your Grace" panose="02000506000000020004" pitchFamily="2" charset="77"/>
              </a:rPr>
              <a:t>nam</a:t>
            </a:r>
            <a:r>
              <a:rPr lang="en-US" sz="4400" dirty="0">
                <a:latin typeface="Covered By Your Grace" panose="02000506000000020004" pitchFamily="2" charset="77"/>
              </a:rPr>
              <a:t> 4 a donkey?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EA4E4F-D552-71BB-F4C2-E0E228A5224A}"/>
              </a:ext>
            </a:extLst>
          </p:cNvPr>
          <p:cNvSpPr txBox="1"/>
          <p:nvPr/>
        </p:nvSpPr>
        <p:spPr>
          <a:xfrm>
            <a:off x="292140" y="5534431"/>
            <a:ext cx="71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vered By Your Grace" panose="02000506000000020004" pitchFamily="2" charset="77"/>
              </a:rPr>
              <a:t>Correct the sentence</a:t>
            </a:r>
          </a:p>
        </p:txBody>
      </p:sp>
    </p:spTree>
    <p:extLst>
      <p:ext uri="{BB962C8B-B14F-4D97-AF65-F5344CB8AC3E}">
        <p14:creationId xmlns:p14="http://schemas.microsoft.com/office/powerpoint/2010/main" val="423511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04D100E-E9A0-DF42-84DE-D6A0B6B0DD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07730" y="841998"/>
            <a:ext cx="7051430" cy="1090251"/>
          </a:xfrm>
          <a:prstGeom prst="rect">
            <a:avLst/>
          </a:prstGeom>
        </p:spPr>
      </p:pic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92FE35D4-7022-A541-89B4-73611E771D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07730" y="1762262"/>
            <a:ext cx="7051430" cy="10902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6EBD741-A17A-0B48-A8A4-5E7F27FDFD5A}"/>
              </a:ext>
            </a:extLst>
          </p:cNvPr>
          <p:cNvSpPr/>
          <p:nvPr/>
        </p:nvSpPr>
        <p:spPr>
          <a:xfrm>
            <a:off x="360485" y="3001996"/>
            <a:ext cx="7051430" cy="4422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E319D93-C3FB-F244-AF07-F5D60F26A0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5" y="7696193"/>
            <a:ext cx="7051430" cy="1090251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3282FDE6-912D-384B-85D1-17E5D511C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5" y="8616457"/>
            <a:ext cx="7051430" cy="10902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B05-AA7F-4841-BEC3-26F35B56FF91}"/>
              </a:ext>
            </a:extLst>
          </p:cNvPr>
          <p:cNvSpPr txBox="1"/>
          <p:nvPr/>
        </p:nvSpPr>
        <p:spPr>
          <a:xfrm>
            <a:off x="307730" y="667301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Handwriting Practice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C8C6F3-B1F2-8B48-9962-870C0F05F8D2}"/>
              </a:ext>
            </a:extLst>
          </p:cNvPr>
          <p:cNvSpPr txBox="1"/>
          <p:nvPr/>
        </p:nvSpPr>
        <p:spPr>
          <a:xfrm>
            <a:off x="413240" y="2632664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Decode Words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CD182E-F987-D345-AA0A-5C4A9235D45B}"/>
              </a:ext>
            </a:extLst>
          </p:cNvPr>
          <p:cNvSpPr txBox="1"/>
          <p:nvPr/>
        </p:nvSpPr>
        <p:spPr>
          <a:xfrm>
            <a:off x="378070" y="7511527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Auditory Review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50A541-0ACF-0348-8783-D0B6D65CA9EC}"/>
              </a:ext>
            </a:extLst>
          </p:cNvPr>
          <p:cNvSpPr txBox="1"/>
          <p:nvPr/>
        </p:nvSpPr>
        <p:spPr>
          <a:xfrm>
            <a:off x="1159360" y="3088991"/>
            <a:ext cx="2364463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trail</a:t>
            </a:r>
          </a:p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may</a:t>
            </a:r>
          </a:p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gray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FC5A17-4F85-9D44-A702-A4CF5351D86B}"/>
              </a:ext>
            </a:extLst>
          </p:cNvPr>
          <p:cNvSpPr txBox="1"/>
          <p:nvPr/>
        </p:nvSpPr>
        <p:spPr>
          <a:xfrm>
            <a:off x="4694426" y="3001996"/>
            <a:ext cx="1918614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fray</a:t>
            </a:r>
          </a:p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snail</a:t>
            </a:r>
          </a:p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pail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8A673B-D76C-A391-63E8-FB213C6B9B4F}"/>
              </a:ext>
            </a:extLst>
          </p:cNvPr>
          <p:cNvSpPr txBox="1"/>
          <p:nvPr/>
        </p:nvSpPr>
        <p:spPr>
          <a:xfrm>
            <a:off x="0" y="84138"/>
            <a:ext cx="5472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Miss Kindergarten" panose="02000000000000000000" pitchFamily="2" charset="77"/>
              </a:rPr>
              <a:t>Name:_______________________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7891EC-675F-D014-1C8E-B83DF4AB2B3E}"/>
              </a:ext>
            </a:extLst>
          </p:cNvPr>
          <p:cNvSpPr txBox="1"/>
          <p:nvPr/>
        </p:nvSpPr>
        <p:spPr>
          <a:xfrm>
            <a:off x="6213764" y="57265"/>
            <a:ext cx="1497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vered By Your Grace" panose="02000506000000020004" pitchFamily="2" charset="77"/>
              </a:rPr>
              <a:t>Day 3</a:t>
            </a:r>
          </a:p>
        </p:txBody>
      </p:sp>
    </p:spTree>
    <p:extLst>
      <p:ext uri="{BB962C8B-B14F-4D97-AF65-F5344CB8AC3E}">
        <p14:creationId xmlns:p14="http://schemas.microsoft.com/office/powerpoint/2010/main" val="46254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E319D93-C3FB-F244-AF07-F5D60F26A0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5" y="7696193"/>
            <a:ext cx="7051430" cy="1090251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3282FDE6-912D-384B-85D1-17E5D511C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5" y="8616457"/>
            <a:ext cx="7051430" cy="10902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B05-AA7F-4841-BEC3-26F35B56FF91}"/>
              </a:ext>
            </a:extLst>
          </p:cNvPr>
          <p:cNvSpPr txBox="1"/>
          <p:nvPr/>
        </p:nvSpPr>
        <p:spPr>
          <a:xfrm>
            <a:off x="342900" y="545123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Encode Words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CD182E-F987-D345-AA0A-5C4A9235D45B}"/>
              </a:ext>
            </a:extLst>
          </p:cNvPr>
          <p:cNvSpPr txBox="1"/>
          <p:nvPr/>
        </p:nvSpPr>
        <p:spPr>
          <a:xfrm>
            <a:off x="342899" y="6696163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Sentence Dictation</a:t>
            </a: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EDC31DB9-E663-3B4F-9E88-9D9AFDF2BB76}"/>
              </a:ext>
            </a:extLst>
          </p:cNvPr>
          <p:cNvGraphicFramePr>
            <a:graphicFrameLocks noGrp="1"/>
          </p:cNvGraphicFramePr>
          <p:nvPr/>
        </p:nvGraphicFramePr>
        <p:xfrm>
          <a:off x="292143" y="1026173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A28711-19C9-4B4F-B4D6-7F01AFF577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8" y="809601"/>
            <a:ext cx="3093426" cy="1090251"/>
          </a:xfrm>
          <a:prstGeom prst="rect">
            <a:avLst/>
          </a:prstGeom>
        </p:spPr>
      </p:pic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8E99C67-128B-0F4B-8B92-17A73A3482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4" y="6842396"/>
            <a:ext cx="7051430" cy="1090251"/>
          </a:xfrm>
          <a:prstGeom prst="rect">
            <a:avLst/>
          </a:prstGeom>
        </p:spPr>
      </p:pic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EFDFD82E-BF74-6199-F71D-AD1DBF340CFD}"/>
              </a:ext>
            </a:extLst>
          </p:cNvPr>
          <p:cNvGraphicFramePr>
            <a:graphicFrameLocks noGrp="1"/>
          </p:cNvGraphicFramePr>
          <p:nvPr/>
        </p:nvGraphicFramePr>
        <p:xfrm>
          <a:off x="292142" y="2092822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7DA5D1A3-A859-25EF-1D5E-1C8986BE08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7" y="1876250"/>
            <a:ext cx="3093426" cy="1090251"/>
          </a:xfrm>
          <a:prstGeom prst="rect">
            <a:avLst/>
          </a:prstGeom>
        </p:spPr>
      </p:pic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D4F8296A-A40E-213F-7783-F543293A33F6}"/>
              </a:ext>
            </a:extLst>
          </p:cNvPr>
          <p:cNvGraphicFramePr>
            <a:graphicFrameLocks noGrp="1"/>
          </p:cNvGraphicFramePr>
          <p:nvPr/>
        </p:nvGraphicFramePr>
        <p:xfrm>
          <a:off x="292141" y="3212583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C070EA46-CA62-5FD4-16E0-737154256E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6" y="2996011"/>
            <a:ext cx="3093426" cy="1090251"/>
          </a:xfrm>
          <a:prstGeom prst="rect">
            <a:avLst/>
          </a:prstGeom>
        </p:spPr>
      </p:pic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703AA69C-1F32-92D6-8B96-CB15F59B4CB5}"/>
              </a:ext>
            </a:extLst>
          </p:cNvPr>
          <p:cNvGraphicFramePr>
            <a:graphicFrameLocks noGrp="1"/>
          </p:cNvGraphicFramePr>
          <p:nvPr/>
        </p:nvGraphicFramePr>
        <p:xfrm>
          <a:off x="292141" y="4380409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25" name="Picture 2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5497C8D-1821-91A7-B10B-ABBF44C9C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6" y="4163837"/>
            <a:ext cx="3093426" cy="10902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2512D67-7B8E-52E7-1953-6B6276F7BF07}"/>
              </a:ext>
            </a:extLst>
          </p:cNvPr>
          <p:cNvSpPr txBox="1"/>
          <p:nvPr/>
        </p:nvSpPr>
        <p:spPr>
          <a:xfrm>
            <a:off x="292140" y="5850046"/>
            <a:ext cx="7119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Covered By Your Grace" panose="02000506000000020004" pitchFamily="2" charset="77"/>
              </a:rPr>
              <a:t>Dide</a:t>
            </a:r>
            <a:r>
              <a:rPr lang="en-US" sz="5400" dirty="0">
                <a:latin typeface="Covered By Your Grace" panose="02000506000000020004" pitchFamily="2" charset="77"/>
              </a:rPr>
              <a:t> </a:t>
            </a:r>
            <a:r>
              <a:rPr lang="en-US" sz="5400" dirty="0" err="1">
                <a:latin typeface="Covered By Your Grace" panose="02000506000000020004" pitchFamily="2" charset="77"/>
              </a:rPr>
              <a:t>jude</a:t>
            </a:r>
            <a:r>
              <a:rPr lang="en-US" sz="5400" dirty="0">
                <a:latin typeface="Covered By Your Grace" panose="02000506000000020004" pitchFamily="2" charset="77"/>
              </a:rPr>
              <a:t> </a:t>
            </a:r>
            <a:r>
              <a:rPr lang="en-US" sz="5400" dirty="0" err="1">
                <a:latin typeface="Covered By Your Grace" panose="02000506000000020004" pitchFamily="2" charset="77"/>
              </a:rPr>
              <a:t>moote</a:t>
            </a:r>
            <a:r>
              <a:rPr lang="en-US" sz="5400" dirty="0">
                <a:latin typeface="Covered By Your Grace" panose="02000506000000020004" pitchFamily="2" charset="77"/>
              </a:rPr>
              <a:t> </a:t>
            </a:r>
            <a:r>
              <a:rPr lang="en-US" sz="5400" dirty="0" err="1">
                <a:latin typeface="Covered By Your Grace" panose="02000506000000020004" pitchFamily="2" charset="77"/>
              </a:rPr>
              <a:t>thu</a:t>
            </a:r>
            <a:r>
              <a:rPr lang="en-US" sz="5400" dirty="0">
                <a:latin typeface="Covered By Your Grace" panose="02000506000000020004" pitchFamily="2" charset="77"/>
              </a:rPr>
              <a:t> TV!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1D425C-0384-3A02-C0D5-6C7D3C89BF4A}"/>
              </a:ext>
            </a:extLst>
          </p:cNvPr>
          <p:cNvSpPr txBox="1"/>
          <p:nvPr/>
        </p:nvSpPr>
        <p:spPr>
          <a:xfrm>
            <a:off x="292140" y="5534431"/>
            <a:ext cx="71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vered By Your Grace" panose="02000506000000020004" pitchFamily="2" charset="77"/>
              </a:rPr>
              <a:t>Correct the sentence</a:t>
            </a:r>
          </a:p>
        </p:txBody>
      </p:sp>
    </p:spTree>
    <p:extLst>
      <p:ext uri="{BB962C8B-B14F-4D97-AF65-F5344CB8AC3E}">
        <p14:creationId xmlns:p14="http://schemas.microsoft.com/office/powerpoint/2010/main" val="362788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04D100E-E9A0-DF42-84DE-D6A0B6B0DD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50" t="19670" r="7691" b="31992"/>
          <a:stretch/>
        </p:blipFill>
        <p:spPr>
          <a:xfrm>
            <a:off x="342900" y="874006"/>
            <a:ext cx="7051430" cy="1090251"/>
          </a:xfrm>
          <a:prstGeom prst="rect">
            <a:avLst/>
          </a:prstGeom>
        </p:spPr>
      </p:pic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92FE35D4-7022-A541-89B4-73611E771D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50" t="19670" r="7691" b="31992"/>
          <a:stretch/>
        </p:blipFill>
        <p:spPr>
          <a:xfrm>
            <a:off x="342900" y="1794270"/>
            <a:ext cx="7051430" cy="10902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6EBD741-A17A-0B48-A8A4-5E7F27FDFD5A}"/>
              </a:ext>
            </a:extLst>
          </p:cNvPr>
          <p:cNvSpPr/>
          <p:nvPr/>
        </p:nvSpPr>
        <p:spPr>
          <a:xfrm>
            <a:off x="360485" y="3001996"/>
            <a:ext cx="7051430" cy="4422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E319D93-C3FB-F244-AF07-F5D60F26A0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50" t="19670" r="7691" b="31992"/>
          <a:stretch/>
        </p:blipFill>
        <p:spPr>
          <a:xfrm>
            <a:off x="360485" y="7696193"/>
            <a:ext cx="7051430" cy="1090251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3282FDE6-912D-384B-85D1-17E5D511CA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50" t="19670" r="7691" b="31992"/>
          <a:stretch/>
        </p:blipFill>
        <p:spPr>
          <a:xfrm>
            <a:off x="360485" y="8616457"/>
            <a:ext cx="7051430" cy="10902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B05-AA7F-4841-BEC3-26F35B56FF91}"/>
              </a:ext>
            </a:extLst>
          </p:cNvPr>
          <p:cNvSpPr txBox="1"/>
          <p:nvPr/>
        </p:nvSpPr>
        <p:spPr>
          <a:xfrm>
            <a:off x="342900" y="699309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Handwriting Practice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C8C6F3-B1F2-8B48-9962-870C0F05F8D2}"/>
              </a:ext>
            </a:extLst>
          </p:cNvPr>
          <p:cNvSpPr txBox="1"/>
          <p:nvPr/>
        </p:nvSpPr>
        <p:spPr>
          <a:xfrm>
            <a:off x="413240" y="2632664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Decode Words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CD182E-F987-D345-AA0A-5C4A9235D45B}"/>
              </a:ext>
            </a:extLst>
          </p:cNvPr>
          <p:cNvSpPr txBox="1"/>
          <p:nvPr/>
        </p:nvSpPr>
        <p:spPr>
          <a:xfrm>
            <a:off x="378070" y="7511527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Auditory Review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50A541-0ACF-0348-8783-D0B6D65CA9EC}"/>
              </a:ext>
            </a:extLst>
          </p:cNvPr>
          <p:cNvSpPr txBox="1"/>
          <p:nvPr/>
        </p:nvSpPr>
        <p:spPr>
          <a:xfrm>
            <a:off x="1503485" y="3069187"/>
            <a:ext cx="2029690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hail</a:t>
            </a:r>
          </a:p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day</a:t>
            </a:r>
          </a:p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fail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FC5A17-4F85-9D44-A702-A4CF5351D86B}"/>
              </a:ext>
            </a:extLst>
          </p:cNvPr>
          <p:cNvSpPr txBox="1"/>
          <p:nvPr/>
        </p:nvSpPr>
        <p:spPr>
          <a:xfrm>
            <a:off x="4694425" y="3104161"/>
            <a:ext cx="2029689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jail</a:t>
            </a:r>
          </a:p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rain</a:t>
            </a:r>
          </a:p>
          <a:p>
            <a:pPr algn="ctr">
              <a:lnSpc>
                <a:spcPct val="150000"/>
              </a:lnSpc>
            </a:pPr>
            <a:r>
              <a:rPr lang="en-US" sz="6000" dirty="0">
                <a:latin typeface="KG Primary Penmanship" panose="02000506000000020003" pitchFamily="2" charset="77"/>
              </a:rPr>
              <a:t>tray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B47551-789A-EA3B-BFF0-688F65DA4706}"/>
              </a:ext>
            </a:extLst>
          </p:cNvPr>
          <p:cNvSpPr txBox="1"/>
          <p:nvPr/>
        </p:nvSpPr>
        <p:spPr>
          <a:xfrm>
            <a:off x="0" y="84138"/>
            <a:ext cx="5472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Miss Kindergarten" panose="02000000000000000000" pitchFamily="2" charset="77"/>
              </a:rPr>
              <a:t>Name:_______________________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806AA7-0C30-8A09-B2BB-F8AA3AD03E07}"/>
              </a:ext>
            </a:extLst>
          </p:cNvPr>
          <p:cNvSpPr txBox="1"/>
          <p:nvPr/>
        </p:nvSpPr>
        <p:spPr>
          <a:xfrm>
            <a:off x="6213764" y="57265"/>
            <a:ext cx="1497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vered By Your Grace" panose="02000506000000020004" pitchFamily="2" charset="77"/>
              </a:rPr>
              <a:t>Day 4</a:t>
            </a:r>
          </a:p>
        </p:txBody>
      </p:sp>
    </p:spTree>
    <p:extLst>
      <p:ext uri="{BB962C8B-B14F-4D97-AF65-F5344CB8AC3E}">
        <p14:creationId xmlns:p14="http://schemas.microsoft.com/office/powerpoint/2010/main" val="52311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E319D93-C3FB-F244-AF07-F5D60F26A0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5" y="7696193"/>
            <a:ext cx="7051430" cy="1090251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3282FDE6-912D-384B-85D1-17E5D511CA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5" y="8616457"/>
            <a:ext cx="7051430" cy="10902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B05-AA7F-4841-BEC3-26F35B56FF91}"/>
              </a:ext>
            </a:extLst>
          </p:cNvPr>
          <p:cNvSpPr txBox="1"/>
          <p:nvPr/>
        </p:nvSpPr>
        <p:spPr>
          <a:xfrm>
            <a:off x="342900" y="545123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Encode Words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CD182E-F987-D345-AA0A-5C4A9235D45B}"/>
              </a:ext>
            </a:extLst>
          </p:cNvPr>
          <p:cNvSpPr txBox="1"/>
          <p:nvPr/>
        </p:nvSpPr>
        <p:spPr>
          <a:xfrm>
            <a:off x="342899" y="6696163"/>
            <a:ext cx="271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Primary Penmanship" panose="02000506000000020003" pitchFamily="2" charset="77"/>
              </a:rPr>
              <a:t>Sentence Dictation</a:t>
            </a: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EDC31DB9-E663-3B4F-9E88-9D9AFDF2BB76}"/>
              </a:ext>
            </a:extLst>
          </p:cNvPr>
          <p:cNvGraphicFramePr>
            <a:graphicFrameLocks noGrp="1"/>
          </p:cNvGraphicFramePr>
          <p:nvPr/>
        </p:nvGraphicFramePr>
        <p:xfrm>
          <a:off x="292143" y="1026173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A28711-19C9-4B4F-B4D6-7F01AFF577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8" y="809601"/>
            <a:ext cx="3093426" cy="1090251"/>
          </a:xfrm>
          <a:prstGeom prst="rect">
            <a:avLst/>
          </a:prstGeom>
        </p:spPr>
      </p:pic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8E99C67-128B-0F4B-8B92-17A73A3482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7691" b="31992"/>
          <a:stretch/>
        </p:blipFill>
        <p:spPr>
          <a:xfrm>
            <a:off x="360484" y="6842396"/>
            <a:ext cx="7051430" cy="1090251"/>
          </a:xfrm>
          <a:prstGeom prst="rect">
            <a:avLst/>
          </a:prstGeom>
        </p:spPr>
      </p:pic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EFDFD82E-BF74-6199-F71D-AD1DBF340CFD}"/>
              </a:ext>
            </a:extLst>
          </p:cNvPr>
          <p:cNvGraphicFramePr>
            <a:graphicFrameLocks noGrp="1"/>
          </p:cNvGraphicFramePr>
          <p:nvPr/>
        </p:nvGraphicFramePr>
        <p:xfrm>
          <a:off x="292142" y="2092822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7DA5D1A3-A859-25EF-1D5E-1C8986BE08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7" y="1876250"/>
            <a:ext cx="3093426" cy="1090251"/>
          </a:xfrm>
          <a:prstGeom prst="rect">
            <a:avLst/>
          </a:prstGeom>
        </p:spPr>
      </p:pic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D4F8296A-A40E-213F-7783-F543293A33F6}"/>
              </a:ext>
            </a:extLst>
          </p:cNvPr>
          <p:cNvGraphicFramePr>
            <a:graphicFrameLocks noGrp="1"/>
          </p:cNvGraphicFramePr>
          <p:nvPr/>
        </p:nvGraphicFramePr>
        <p:xfrm>
          <a:off x="292141" y="3212583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C070EA46-CA62-5FD4-16E0-737154256E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6" y="2996011"/>
            <a:ext cx="3093426" cy="1090251"/>
          </a:xfrm>
          <a:prstGeom prst="rect">
            <a:avLst/>
          </a:prstGeom>
        </p:spPr>
      </p:pic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703AA69C-1F32-92D6-8B96-CB15F59B4CB5}"/>
              </a:ext>
            </a:extLst>
          </p:cNvPr>
          <p:cNvGraphicFramePr>
            <a:graphicFrameLocks noGrp="1"/>
          </p:cNvGraphicFramePr>
          <p:nvPr/>
        </p:nvGraphicFramePr>
        <p:xfrm>
          <a:off x="292141" y="4380409"/>
          <a:ext cx="4061514" cy="7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19">
                  <a:extLst>
                    <a:ext uri="{9D8B030D-6E8A-4147-A177-3AD203B41FA5}">
                      <a16:colId xmlns:a16="http://schemas.microsoft.com/office/drawing/2014/main" val="1008896687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840105192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544776711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604951700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2343660044"/>
                    </a:ext>
                  </a:extLst>
                </a:gridCol>
                <a:gridCol w="676919">
                  <a:extLst>
                    <a:ext uri="{9D8B030D-6E8A-4147-A177-3AD203B41FA5}">
                      <a16:colId xmlns:a16="http://schemas.microsoft.com/office/drawing/2014/main" val="1006816400"/>
                    </a:ext>
                  </a:extLst>
                </a:gridCol>
              </a:tblGrid>
              <a:tr h="764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65662"/>
                  </a:ext>
                </a:extLst>
              </a:tr>
            </a:tbl>
          </a:graphicData>
        </a:graphic>
      </p:graphicFrame>
      <p:pic>
        <p:nvPicPr>
          <p:cNvPr id="25" name="Picture 2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5497C8D-1821-91A7-B10B-ABBF44C9C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0" t="19670" r="50601" b="31992"/>
          <a:stretch/>
        </p:blipFill>
        <p:spPr>
          <a:xfrm>
            <a:off x="4353656" y="4163837"/>
            <a:ext cx="3093426" cy="10902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F936D38-D0FB-FD9E-F725-E490F104DAF3}"/>
              </a:ext>
            </a:extLst>
          </p:cNvPr>
          <p:cNvSpPr txBox="1"/>
          <p:nvPr/>
        </p:nvSpPr>
        <p:spPr>
          <a:xfrm>
            <a:off x="292140" y="5892600"/>
            <a:ext cx="7119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Covered By Your Grace" panose="02000506000000020004" pitchFamily="2" charset="77"/>
              </a:rPr>
              <a:t>i’ts</a:t>
            </a:r>
            <a:r>
              <a:rPr lang="en-US" sz="4400" dirty="0">
                <a:latin typeface="Covered By Your Grace" panose="02000506000000020004" pitchFamily="2" charset="77"/>
              </a:rPr>
              <a:t> </a:t>
            </a:r>
            <a:r>
              <a:rPr lang="en-US" sz="4400" dirty="0" err="1">
                <a:latin typeface="Covered By Your Grace" panose="02000506000000020004" pitchFamily="2" charset="77"/>
              </a:rPr>
              <a:t>rud</a:t>
            </a:r>
            <a:r>
              <a:rPr lang="en-US" sz="4400" dirty="0">
                <a:latin typeface="Covered By Your Grace" panose="02000506000000020004" pitchFamily="2" charset="77"/>
              </a:rPr>
              <a:t> to </a:t>
            </a:r>
            <a:r>
              <a:rPr lang="en-US" sz="4400" dirty="0" err="1">
                <a:latin typeface="Covered By Your Grace" panose="02000506000000020004" pitchFamily="2" charset="77"/>
              </a:rPr>
              <a:t>pla</a:t>
            </a:r>
            <a:r>
              <a:rPr lang="en-US" sz="4400" dirty="0">
                <a:latin typeface="Covered By Your Grace" panose="02000506000000020004" pitchFamily="2" charset="77"/>
              </a:rPr>
              <a:t> </a:t>
            </a:r>
            <a:r>
              <a:rPr lang="en-US" sz="4400" dirty="0" err="1">
                <a:latin typeface="Covered By Your Grace" panose="02000506000000020004" pitchFamily="2" charset="77"/>
              </a:rPr>
              <a:t>thu</a:t>
            </a:r>
            <a:r>
              <a:rPr lang="en-US" sz="4400" dirty="0">
                <a:latin typeface="Covered By Your Grace" panose="02000506000000020004" pitchFamily="2" charset="77"/>
              </a:rPr>
              <a:t> flute by mee.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539924-525F-B5FC-55E0-0459359E12CB}"/>
              </a:ext>
            </a:extLst>
          </p:cNvPr>
          <p:cNvSpPr txBox="1"/>
          <p:nvPr/>
        </p:nvSpPr>
        <p:spPr>
          <a:xfrm>
            <a:off x="292140" y="5534431"/>
            <a:ext cx="71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vered By Your Grace" panose="02000506000000020004" pitchFamily="2" charset="77"/>
              </a:rPr>
              <a:t>Correct the sentence</a:t>
            </a:r>
          </a:p>
        </p:txBody>
      </p:sp>
    </p:spTree>
    <p:extLst>
      <p:ext uri="{BB962C8B-B14F-4D97-AF65-F5344CB8AC3E}">
        <p14:creationId xmlns:p14="http://schemas.microsoft.com/office/powerpoint/2010/main" val="256692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2B07E7B-FA7C-744F-92FC-A3638E3E8806}" vid="{E7820597-74DA-5D42-953B-9F6828FEF9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36416</TotalTime>
  <Words>95</Words>
  <Application>Microsoft Macintosh PowerPoint</Application>
  <PresentationFormat>Custom</PresentationFormat>
  <Paragraphs>47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Covered By Your Grace</vt:lpstr>
      <vt:lpstr>KG Miss Kindergarten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Gentry</dc:creator>
  <cp:lastModifiedBy>SARAH WILSON</cp:lastModifiedBy>
  <cp:revision>16</cp:revision>
  <cp:lastPrinted>2022-12-20T17:33:44Z</cp:lastPrinted>
  <dcterms:created xsi:type="dcterms:W3CDTF">2022-02-28T13:20:36Z</dcterms:created>
  <dcterms:modified xsi:type="dcterms:W3CDTF">2023-01-13T14:19:56Z</dcterms:modified>
</cp:coreProperties>
</file>